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4.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3"/>
  </p:notesMasterIdLst>
  <p:handoutMasterIdLst>
    <p:handoutMasterId r:id="rId54"/>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333" r:id="rId28"/>
    <p:sldId id="270" r:id="rId29"/>
    <p:sldId id="309" r:id="rId30"/>
    <p:sldId id="310" r:id="rId31"/>
    <p:sldId id="311" r:id="rId32"/>
    <p:sldId id="312" r:id="rId33"/>
    <p:sldId id="314" r:id="rId34"/>
    <p:sldId id="313" r:id="rId35"/>
    <p:sldId id="315" r:id="rId36"/>
    <p:sldId id="316" r:id="rId37"/>
    <p:sldId id="317" r:id="rId38"/>
    <p:sldId id="294" r:id="rId39"/>
    <p:sldId id="296" r:id="rId40"/>
    <p:sldId id="318" r:id="rId41"/>
    <p:sldId id="319" r:id="rId42"/>
    <p:sldId id="321" r:id="rId43"/>
    <p:sldId id="322" r:id="rId44"/>
    <p:sldId id="323" r:id="rId45"/>
    <p:sldId id="324" r:id="rId46"/>
    <p:sldId id="288" r:id="rId47"/>
    <p:sldId id="289" r:id="rId48"/>
    <p:sldId id="320" r:id="rId49"/>
    <p:sldId id="274" r:id="rId50"/>
    <p:sldId id="275" r:id="rId51"/>
    <p:sldId id="329" r:id="rId52"/>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793E83A-5C46-4399-A664-27E3A2FF4CA3}" v="3387" dt="2022-12-18T20:55:22.966"/>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varScale="1">
        <p:scale>
          <a:sx n="94" d="100"/>
          <a:sy n="94" d="100"/>
        </p:scale>
        <p:origin x="702" y="9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commentAuthors" Target="commentAuthor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notesMaster" Target="notesMasters/notesMaster1.xml"/><Relationship Id="rId58" Type="http://schemas.openxmlformats.org/officeDocument/2006/relationships/theme" Target="theme/theme1.xml"/><Relationship Id="rId5" Type="http://schemas.openxmlformats.org/officeDocument/2006/relationships/slide" Target="slides/slide1.xml"/><Relationship Id="rId61" Type="http://schemas.microsoft.com/office/2015/10/relationships/revisionInfo" Target="revisionInfo.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viewProps" Target="view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se Romero" userId="369856c9e5734b2e" providerId="LiveId" clId="{D793E83A-5C46-4399-A664-27E3A2FF4CA3}"/>
    <pc:docChg chg="undo redo custSel addSld delSld modSld">
      <pc:chgData name="jose Romero" userId="369856c9e5734b2e" providerId="LiveId" clId="{D793E83A-5C46-4399-A664-27E3A2FF4CA3}" dt="2022-12-18T21:03:21.929" v="13420" actId="26606"/>
      <pc:docMkLst>
        <pc:docMk/>
      </pc:docMkLst>
      <pc:sldChg chg="addSp delSp modSp mod setBg">
        <pc:chgData name="jose Romero" userId="369856c9e5734b2e" providerId="LiveId" clId="{D793E83A-5C46-4399-A664-27E3A2FF4CA3}" dt="2022-12-18T20:18:52.386" v="13362" actId="1076"/>
        <pc:sldMkLst>
          <pc:docMk/>
          <pc:sldMk cId="1553432724" sldId="262"/>
        </pc:sldMkLst>
        <pc:spChg chg="mod ord">
          <ac:chgData name="jose Romero" userId="369856c9e5734b2e" providerId="LiveId" clId="{D793E83A-5C46-4399-A664-27E3A2FF4CA3}" dt="2022-12-18T19:37:51.396" v="13247" actId="26606"/>
          <ac:spMkLst>
            <pc:docMk/>
            <pc:sldMk cId="1553432724" sldId="262"/>
            <ac:spMk id="4" creationId="{B892CF01-5F8F-9D43-96B9-A581954BA94A}"/>
          </ac:spMkLst>
        </pc:spChg>
        <pc:spChg chg="mod ord">
          <ac:chgData name="jose Romero" userId="369856c9e5734b2e" providerId="LiveId" clId="{D793E83A-5C46-4399-A664-27E3A2FF4CA3}" dt="2022-12-18T20:18:52.386" v="13362" actId="1076"/>
          <ac:spMkLst>
            <pc:docMk/>
            <pc:sldMk cId="1553432724" sldId="262"/>
            <ac:spMk id="7" creationId="{0BFEC426-B615-E549-83E5-140FD588BC64}"/>
          </ac:spMkLst>
        </pc:spChg>
        <pc:spChg chg="mod">
          <ac:chgData name="jose Romero" userId="369856c9e5734b2e" providerId="LiveId" clId="{D793E83A-5C46-4399-A664-27E3A2FF4CA3}" dt="2022-12-18T19:37:51.396" v="13247" actId="26606"/>
          <ac:spMkLst>
            <pc:docMk/>
            <pc:sldMk cId="1553432724" sldId="262"/>
            <ac:spMk id="13" creationId="{13C62649-0825-4926-8E2A-2EBCCFE00ECC}"/>
          </ac:spMkLst>
        </pc:spChg>
        <pc:spChg chg="add del">
          <ac:chgData name="jose Romero" userId="369856c9e5734b2e" providerId="LiveId" clId="{D793E83A-5C46-4399-A664-27E3A2FF4CA3}" dt="2022-12-18T19:34:54.934" v="13217" actId="26606"/>
          <ac:spMkLst>
            <pc:docMk/>
            <pc:sldMk cId="1553432724" sldId="262"/>
            <ac:spMk id="15" creationId="{DEE2AD96-B495-4E06-9291-B71706F728CB}"/>
          </ac:spMkLst>
        </pc:spChg>
        <pc:spChg chg="add del">
          <ac:chgData name="jose Romero" userId="369856c9e5734b2e" providerId="LiveId" clId="{D793E83A-5C46-4399-A664-27E3A2FF4CA3}" dt="2022-12-18T19:34:54.934" v="13217" actId="26606"/>
          <ac:spMkLst>
            <pc:docMk/>
            <pc:sldMk cId="1553432724" sldId="262"/>
            <ac:spMk id="16" creationId="{53CF6D67-C5A8-4ADD-9E8E-1E38CA1D3166}"/>
          </ac:spMkLst>
        </pc:spChg>
        <pc:spChg chg="add del">
          <ac:chgData name="jose Romero" userId="369856c9e5734b2e" providerId="LiveId" clId="{D793E83A-5C46-4399-A664-27E3A2FF4CA3}" dt="2022-12-18T19:34:54.934" v="13217" actId="26606"/>
          <ac:spMkLst>
            <pc:docMk/>
            <pc:sldMk cId="1553432724" sldId="262"/>
            <ac:spMk id="17" creationId="{86909FA0-B515-4681-B7A8-FA281D133B94}"/>
          </ac:spMkLst>
        </pc:spChg>
        <pc:spChg chg="add del">
          <ac:chgData name="jose Romero" userId="369856c9e5734b2e" providerId="LiveId" clId="{D793E83A-5C46-4399-A664-27E3A2FF4CA3}" dt="2022-12-18T19:34:49.563" v="13215" actId="26606"/>
          <ac:spMkLst>
            <pc:docMk/>
            <pc:sldMk cId="1553432724" sldId="262"/>
            <ac:spMk id="18" creationId="{09588DA8-065E-4F6F-8EFD-43104AB2E0CF}"/>
          </ac:spMkLst>
        </pc:spChg>
        <pc:spChg chg="add del">
          <ac:chgData name="jose Romero" userId="369856c9e5734b2e" providerId="LiveId" clId="{D793E83A-5C46-4399-A664-27E3A2FF4CA3}" dt="2022-12-18T19:34:54.934" v="13217" actId="26606"/>
          <ac:spMkLst>
            <pc:docMk/>
            <pc:sldMk cId="1553432724" sldId="262"/>
            <ac:spMk id="19" creationId="{21C9FE86-FCC3-4A31-AA1C-C882262B7FE7}"/>
          </ac:spMkLst>
        </pc:spChg>
        <pc:spChg chg="add del">
          <ac:chgData name="jose Romero" userId="369856c9e5734b2e" providerId="LiveId" clId="{D793E83A-5C46-4399-A664-27E3A2FF4CA3}" dt="2022-12-18T19:34:49.563" v="13215" actId="26606"/>
          <ac:spMkLst>
            <pc:docMk/>
            <pc:sldMk cId="1553432724" sldId="262"/>
            <ac:spMk id="20" creationId="{C4285719-470E-454C-AF62-8323075F1F5B}"/>
          </ac:spMkLst>
        </pc:spChg>
        <pc:spChg chg="add del">
          <ac:chgData name="jose Romero" userId="369856c9e5734b2e" providerId="LiveId" clId="{D793E83A-5C46-4399-A664-27E3A2FF4CA3}" dt="2022-12-18T19:34:54.934" v="13217" actId="26606"/>
          <ac:spMkLst>
            <pc:docMk/>
            <pc:sldMk cId="1553432724" sldId="262"/>
            <ac:spMk id="21" creationId="{7D96243B-ECED-4B71-8E06-AE9A285EAD20}"/>
          </ac:spMkLst>
        </pc:spChg>
        <pc:spChg chg="add del">
          <ac:chgData name="jose Romero" userId="369856c9e5734b2e" providerId="LiveId" clId="{D793E83A-5C46-4399-A664-27E3A2FF4CA3}" dt="2022-12-18T19:34:49.563" v="13215" actId="26606"/>
          <ac:spMkLst>
            <pc:docMk/>
            <pc:sldMk cId="1553432724" sldId="262"/>
            <ac:spMk id="22" creationId="{CD9FE4EF-C4D8-49A0-B2FF-81D8DB7D8A24}"/>
          </ac:spMkLst>
        </pc:spChg>
        <pc:spChg chg="add del">
          <ac:chgData name="jose Romero" userId="369856c9e5734b2e" providerId="LiveId" clId="{D793E83A-5C46-4399-A664-27E3A2FF4CA3}" dt="2022-12-18T19:34:54.934" v="13217" actId="26606"/>
          <ac:spMkLst>
            <pc:docMk/>
            <pc:sldMk cId="1553432724" sldId="262"/>
            <ac:spMk id="23" creationId="{A09989E4-EFDC-4A90-A633-E0525FB4139E}"/>
          </ac:spMkLst>
        </pc:spChg>
        <pc:spChg chg="add del">
          <ac:chgData name="jose Romero" userId="369856c9e5734b2e" providerId="LiveId" clId="{D793E83A-5C46-4399-A664-27E3A2FF4CA3}" dt="2022-12-18T19:34:49.563" v="13215" actId="26606"/>
          <ac:spMkLst>
            <pc:docMk/>
            <pc:sldMk cId="1553432724" sldId="262"/>
            <ac:spMk id="24" creationId="{4300840D-0A0B-4512-BACA-B439D5B9C57C}"/>
          </ac:spMkLst>
        </pc:spChg>
        <pc:spChg chg="add del">
          <ac:chgData name="jose Romero" userId="369856c9e5734b2e" providerId="LiveId" clId="{D793E83A-5C46-4399-A664-27E3A2FF4CA3}" dt="2022-12-18T19:35:58.245" v="13221" actId="26606"/>
          <ac:spMkLst>
            <pc:docMk/>
            <pc:sldMk cId="1553432724" sldId="262"/>
            <ac:spMk id="25" creationId="{09588DA8-065E-4F6F-8EFD-43104AB2E0CF}"/>
          </ac:spMkLst>
        </pc:spChg>
        <pc:spChg chg="add del">
          <ac:chgData name="jose Romero" userId="369856c9e5734b2e" providerId="LiveId" clId="{D793E83A-5C46-4399-A664-27E3A2FF4CA3}" dt="2022-12-18T19:34:49.563" v="13215" actId="26606"/>
          <ac:spMkLst>
            <pc:docMk/>
            <pc:sldMk cId="1553432724" sldId="262"/>
            <ac:spMk id="26" creationId="{D2B78728-A580-49A7-84F9-6EF6F583ADE0}"/>
          </ac:spMkLst>
        </pc:spChg>
        <pc:spChg chg="add del">
          <ac:chgData name="jose Romero" userId="369856c9e5734b2e" providerId="LiveId" clId="{D793E83A-5C46-4399-A664-27E3A2FF4CA3}" dt="2022-12-18T19:35:58.245" v="13221" actId="26606"/>
          <ac:spMkLst>
            <pc:docMk/>
            <pc:sldMk cId="1553432724" sldId="262"/>
            <ac:spMk id="27" creationId="{C4285719-470E-454C-AF62-8323075F1F5B}"/>
          </ac:spMkLst>
        </pc:spChg>
        <pc:spChg chg="add del">
          <ac:chgData name="jose Romero" userId="369856c9e5734b2e" providerId="LiveId" clId="{D793E83A-5C46-4399-A664-27E3A2FF4CA3}" dt="2022-12-18T19:34:49.563" v="13215" actId="26606"/>
          <ac:spMkLst>
            <pc:docMk/>
            <pc:sldMk cId="1553432724" sldId="262"/>
            <ac:spMk id="28" creationId="{38FAA1A1-D861-433F-88FA-1E9D6FD31D11}"/>
          </ac:spMkLst>
        </pc:spChg>
        <pc:spChg chg="add del">
          <ac:chgData name="jose Romero" userId="369856c9e5734b2e" providerId="LiveId" clId="{D793E83A-5C46-4399-A664-27E3A2FF4CA3}" dt="2022-12-18T19:35:58.245" v="13221" actId="26606"/>
          <ac:spMkLst>
            <pc:docMk/>
            <pc:sldMk cId="1553432724" sldId="262"/>
            <ac:spMk id="29" creationId="{CD9FE4EF-C4D8-49A0-B2FF-81D8DB7D8A24}"/>
          </ac:spMkLst>
        </pc:spChg>
        <pc:spChg chg="add del">
          <ac:chgData name="jose Romero" userId="369856c9e5734b2e" providerId="LiveId" clId="{D793E83A-5C46-4399-A664-27E3A2FF4CA3}" dt="2022-12-18T19:34:49.563" v="13215" actId="26606"/>
          <ac:spMkLst>
            <pc:docMk/>
            <pc:sldMk cId="1553432724" sldId="262"/>
            <ac:spMk id="30" creationId="{8D71EDA1-87BF-4D5D-AB79-F346FD19278A}"/>
          </ac:spMkLst>
        </pc:spChg>
        <pc:spChg chg="add del">
          <ac:chgData name="jose Romero" userId="369856c9e5734b2e" providerId="LiveId" clId="{D793E83A-5C46-4399-A664-27E3A2FF4CA3}" dt="2022-12-18T19:35:58.245" v="13221" actId="26606"/>
          <ac:spMkLst>
            <pc:docMk/>
            <pc:sldMk cId="1553432724" sldId="262"/>
            <ac:spMk id="31" creationId="{4300840D-0A0B-4512-BACA-B439D5B9C57C}"/>
          </ac:spMkLst>
        </pc:spChg>
        <pc:spChg chg="add del">
          <ac:chgData name="jose Romero" userId="369856c9e5734b2e" providerId="LiveId" clId="{D793E83A-5C46-4399-A664-27E3A2FF4CA3}" dt="2022-12-18T19:35:58.245" v="13221" actId="26606"/>
          <ac:spMkLst>
            <pc:docMk/>
            <pc:sldMk cId="1553432724" sldId="262"/>
            <ac:spMk id="32" creationId="{D2B78728-A580-49A7-84F9-6EF6F583ADE0}"/>
          </ac:spMkLst>
        </pc:spChg>
        <pc:spChg chg="add del">
          <ac:chgData name="jose Romero" userId="369856c9e5734b2e" providerId="LiveId" clId="{D793E83A-5C46-4399-A664-27E3A2FF4CA3}" dt="2022-12-18T19:35:58.245" v="13221" actId="26606"/>
          <ac:spMkLst>
            <pc:docMk/>
            <pc:sldMk cId="1553432724" sldId="262"/>
            <ac:spMk id="33" creationId="{38FAA1A1-D861-433F-88FA-1E9D6FD31D11}"/>
          </ac:spMkLst>
        </pc:spChg>
        <pc:spChg chg="add del">
          <ac:chgData name="jose Romero" userId="369856c9e5734b2e" providerId="LiveId" clId="{D793E83A-5C46-4399-A664-27E3A2FF4CA3}" dt="2022-12-18T19:35:58.245" v="13221" actId="26606"/>
          <ac:spMkLst>
            <pc:docMk/>
            <pc:sldMk cId="1553432724" sldId="262"/>
            <ac:spMk id="34" creationId="{8D71EDA1-87BF-4D5D-AB79-F346FD19278A}"/>
          </ac:spMkLst>
        </pc:spChg>
        <pc:spChg chg="add">
          <ac:chgData name="jose Romero" userId="369856c9e5734b2e" providerId="LiveId" clId="{D793E83A-5C46-4399-A664-27E3A2FF4CA3}" dt="2022-12-18T19:37:51.396" v="13247" actId="26606"/>
          <ac:spMkLst>
            <pc:docMk/>
            <pc:sldMk cId="1553432724" sldId="262"/>
            <ac:spMk id="35" creationId="{09588DA8-065E-4F6F-8EFD-43104AB2E0CF}"/>
          </ac:spMkLst>
        </pc:spChg>
        <pc:spChg chg="add">
          <ac:chgData name="jose Romero" userId="369856c9e5734b2e" providerId="LiveId" clId="{D793E83A-5C46-4399-A664-27E3A2FF4CA3}" dt="2022-12-18T19:37:51.396" v="13247" actId="26606"/>
          <ac:spMkLst>
            <pc:docMk/>
            <pc:sldMk cId="1553432724" sldId="262"/>
            <ac:spMk id="36" creationId="{C4285719-470E-454C-AF62-8323075F1F5B}"/>
          </ac:spMkLst>
        </pc:spChg>
        <pc:spChg chg="add">
          <ac:chgData name="jose Romero" userId="369856c9e5734b2e" providerId="LiveId" clId="{D793E83A-5C46-4399-A664-27E3A2FF4CA3}" dt="2022-12-18T19:37:51.396" v="13247" actId="26606"/>
          <ac:spMkLst>
            <pc:docMk/>
            <pc:sldMk cId="1553432724" sldId="262"/>
            <ac:spMk id="37" creationId="{CD9FE4EF-C4D8-49A0-B2FF-81D8DB7D8A24}"/>
          </ac:spMkLst>
        </pc:spChg>
        <pc:spChg chg="add">
          <ac:chgData name="jose Romero" userId="369856c9e5734b2e" providerId="LiveId" clId="{D793E83A-5C46-4399-A664-27E3A2FF4CA3}" dt="2022-12-18T19:37:51.396" v="13247" actId="26606"/>
          <ac:spMkLst>
            <pc:docMk/>
            <pc:sldMk cId="1553432724" sldId="262"/>
            <ac:spMk id="38" creationId="{4300840D-0A0B-4512-BACA-B439D5B9C57C}"/>
          </ac:spMkLst>
        </pc:spChg>
        <pc:spChg chg="add">
          <ac:chgData name="jose Romero" userId="369856c9e5734b2e" providerId="LiveId" clId="{D793E83A-5C46-4399-A664-27E3A2FF4CA3}" dt="2022-12-18T19:37:51.396" v="13247" actId="26606"/>
          <ac:spMkLst>
            <pc:docMk/>
            <pc:sldMk cId="1553432724" sldId="262"/>
            <ac:spMk id="39" creationId="{D2B78728-A580-49A7-84F9-6EF6F583ADE0}"/>
          </ac:spMkLst>
        </pc:spChg>
        <pc:spChg chg="add">
          <ac:chgData name="jose Romero" userId="369856c9e5734b2e" providerId="LiveId" clId="{D793E83A-5C46-4399-A664-27E3A2FF4CA3}" dt="2022-12-18T19:37:51.396" v="13247" actId="26606"/>
          <ac:spMkLst>
            <pc:docMk/>
            <pc:sldMk cId="1553432724" sldId="262"/>
            <ac:spMk id="40" creationId="{38FAA1A1-D861-433F-88FA-1E9D6FD31D11}"/>
          </ac:spMkLst>
        </pc:spChg>
        <pc:spChg chg="add">
          <ac:chgData name="jose Romero" userId="369856c9e5734b2e" providerId="LiveId" clId="{D793E83A-5C46-4399-A664-27E3A2FF4CA3}" dt="2022-12-18T19:37:51.396" v="13247" actId="26606"/>
          <ac:spMkLst>
            <pc:docMk/>
            <pc:sldMk cId="1553432724" sldId="262"/>
            <ac:spMk id="41" creationId="{8D71EDA1-87BF-4D5D-AB79-F346FD19278A}"/>
          </ac:spMkLst>
        </pc:spChg>
      </pc:sldChg>
      <pc:sldChg chg="addSp modSp mod setBg">
        <pc:chgData name="jose Romero" userId="369856c9e5734b2e" providerId="LiveId" clId="{D793E83A-5C46-4399-A664-27E3A2FF4CA3}" dt="2022-12-18T19:38:44.653" v="13252" actId="113"/>
        <pc:sldMkLst>
          <pc:docMk/>
          <pc:sldMk cId="3288665831" sldId="263"/>
        </pc:sldMkLst>
        <pc:spChg chg="mod ord">
          <ac:chgData name="jose Romero" userId="369856c9e5734b2e" providerId="LiveId" clId="{D793E83A-5C46-4399-A664-27E3A2FF4CA3}" dt="2022-12-18T19:38:44.653" v="13252" actId="113"/>
          <ac:spMkLst>
            <pc:docMk/>
            <pc:sldMk cId="3288665831" sldId="263"/>
            <ac:spMk id="5" creationId="{1B07C49E-AFFC-EC46-8930-E4D428F5F943}"/>
          </ac:spMkLst>
        </pc:spChg>
        <pc:spChg chg="mod ord">
          <ac:chgData name="jose Romero" userId="369856c9e5734b2e" providerId="LiveId" clId="{D793E83A-5C46-4399-A664-27E3A2FF4CA3}" dt="2022-12-18T19:38:21.496" v="13250" actId="26606"/>
          <ac:spMkLst>
            <pc:docMk/>
            <pc:sldMk cId="3288665831" sldId="263"/>
            <ac:spMk id="6" creationId="{772D0411-8FF8-C540-84AE-DBA0703D368C}"/>
          </ac:spMkLst>
        </pc:spChg>
        <pc:spChg chg="mod">
          <ac:chgData name="jose Romero" userId="369856c9e5734b2e" providerId="LiveId" clId="{D793E83A-5C46-4399-A664-27E3A2FF4CA3}" dt="2022-12-18T19:38:21.496" v="13250" actId="26606"/>
          <ac:spMkLst>
            <pc:docMk/>
            <pc:sldMk cId="3288665831" sldId="263"/>
            <ac:spMk id="12" creationId="{D77AC1D2-8B41-4A7A-88CF-41E6B7D8C98D}"/>
          </ac:spMkLst>
        </pc:spChg>
        <pc:spChg chg="add">
          <ac:chgData name="jose Romero" userId="369856c9e5734b2e" providerId="LiveId" clId="{D793E83A-5C46-4399-A664-27E3A2FF4CA3}" dt="2022-12-18T19:38:21.496" v="13250" actId="26606"/>
          <ac:spMkLst>
            <pc:docMk/>
            <pc:sldMk cId="3288665831" sldId="263"/>
            <ac:spMk id="17" creationId="{09588DA8-065E-4F6F-8EFD-43104AB2E0CF}"/>
          </ac:spMkLst>
        </pc:spChg>
        <pc:spChg chg="add">
          <ac:chgData name="jose Romero" userId="369856c9e5734b2e" providerId="LiveId" clId="{D793E83A-5C46-4399-A664-27E3A2FF4CA3}" dt="2022-12-18T19:38:21.496" v="13250" actId="26606"/>
          <ac:spMkLst>
            <pc:docMk/>
            <pc:sldMk cId="3288665831" sldId="263"/>
            <ac:spMk id="19" creationId="{C4285719-470E-454C-AF62-8323075F1F5B}"/>
          </ac:spMkLst>
        </pc:spChg>
        <pc:spChg chg="add">
          <ac:chgData name="jose Romero" userId="369856c9e5734b2e" providerId="LiveId" clId="{D793E83A-5C46-4399-A664-27E3A2FF4CA3}" dt="2022-12-18T19:38:21.496" v="13250" actId="26606"/>
          <ac:spMkLst>
            <pc:docMk/>
            <pc:sldMk cId="3288665831" sldId="263"/>
            <ac:spMk id="21" creationId="{CD9FE4EF-C4D8-49A0-B2FF-81D8DB7D8A24}"/>
          </ac:spMkLst>
        </pc:spChg>
        <pc:spChg chg="add">
          <ac:chgData name="jose Romero" userId="369856c9e5734b2e" providerId="LiveId" clId="{D793E83A-5C46-4399-A664-27E3A2FF4CA3}" dt="2022-12-18T19:38:21.496" v="13250" actId="26606"/>
          <ac:spMkLst>
            <pc:docMk/>
            <pc:sldMk cId="3288665831" sldId="263"/>
            <ac:spMk id="23" creationId="{4300840D-0A0B-4512-BACA-B439D5B9C57C}"/>
          </ac:spMkLst>
        </pc:spChg>
        <pc:spChg chg="add">
          <ac:chgData name="jose Romero" userId="369856c9e5734b2e" providerId="LiveId" clId="{D793E83A-5C46-4399-A664-27E3A2FF4CA3}" dt="2022-12-18T19:38:21.496" v="13250" actId="26606"/>
          <ac:spMkLst>
            <pc:docMk/>
            <pc:sldMk cId="3288665831" sldId="263"/>
            <ac:spMk id="25" creationId="{D2B78728-A580-49A7-84F9-6EF6F583ADE0}"/>
          </ac:spMkLst>
        </pc:spChg>
        <pc:spChg chg="add">
          <ac:chgData name="jose Romero" userId="369856c9e5734b2e" providerId="LiveId" clId="{D793E83A-5C46-4399-A664-27E3A2FF4CA3}" dt="2022-12-18T19:38:21.496" v="13250" actId="26606"/>
          <ac:spMkLst>
            <pc:docMk/>
            <pc:sldMk cId="3288665831" sldId="263"/>
            <ac:spMk id="27" creationId="{38FAA1A1-D861-433F-88FA-1E9D6FD31D11}"/>
          </ac:spMkLst>
        </pc:spChg>
        <pc:spChg chg="add">
          <ac:chgData name="jose Romero" userId="369856c9e5734b2e" providerId="LiveId" clId="{D793E83A-5C46-4399-A664-27E3A2FF4CA3}" dt="2022-12-18T19:38:21.496" v="13250" actId="26606"/>
          <ac:spMkLst>
            <pc:docMk/>
            <pc:sldMk cId="3288665831" sldId="263"/>
            <ac:spMk id="29" creationId="{8D71EDA1-87BF-4D5D-AB79-F346FD19278A}"/>
          </ac:spMkLst>
        </pc:spChg>
      </pc:sldChg>
      <pc:sldChg chg="addSp delSp modSp mod">
        <pc:chgData name="jose Romero" userId="369856c9e5734b2e" providerId="LiveId" clId="{D793E83A-5C46-4399-A664-27E3A2FF4CA3}" dt="2022-12-18T20:03:18.582" v="13267" actId="26606"/>
        <pc:sldMkLst>
          <pc:docMk/>
          <pc:sldMk cId="2987552906" sldId="264"/>
        </pc:sldMkLst>
        <pc:spChg chg="add del mod">
          <ac:chgData name="jose Romero" userId="369856c9e5734b2e" providerId="LiveId" clId="{D793E83A-5C46-4399-A664-27E3A2FF4CA3}" dt="2022-12-17T23:34:53.809" v="3275"/>
          <ac:spMkLst>
            <pc:docMk/>
            <pc:sldMk cId="2987552906" sldId="264"/>
            <ac:spMk id="2" creationId="{4AE549FD-6C56-BEE8-258F-0755340E7B5B}"/>
          </ac:spMkLst>
        </pc:spChg>
        <pc:spChg chg="add del mod">
          <ac:chgData name="jose Romero" userId="369856c9e5734b2e" providerId="LiveId" clId="{D793E83A-5C46-4399-A664-27E3A2FF4CA3}" dt="2022-12-17T23:35:48.941" v="3285"/>
          <ac:spMkLst>
            <pc:docMk/>
            <pc:sldMk cId="2987552906" sldId="264"/>
            <ac:spMk id="3" creationId="{CE298F48-DEDC-19F6-D4D3-81E5BB561381}"/>
          </ac:spMkLst>
        </pc:spChg>
        <pc:spChg chg="mod">
          <ac:chgData name="jose Romero" userId="369856c9e5734b2e" providerId="LiveId" clId="{D793E83A-5C46-4399-A664-27E3A2FF4CA3}" dt="2022-12-18T20:02:20.489" v="13264" actId="20577"/>
          <ac:spMkLst>
            <pc:docMk/>
            <pc:sldMk cId="2987552906" sldId="264"/>
            <ac:spMk id="5" creationId="{1B07C49E-AFFC-EC46-8930-E4D428F5F943}"/>
          </ac:spMkLst>
        </pc:spChg>
        <pc:spChg chg="add del mod">
          <ac:chgData name="jose Romero" userId="369856c9e5734b2e" providerId="LiveId" clId="{D793E83A-5C46-4399-A664-27E3A2FF4CA3}" dt="2022-12-17T23:39:23.597" v="3298" actId="47"/>
          <ac:spMkLst>
            <pc:docMk/>
            <pc:sldMk cId="2987552906" sldId="264"/>
            <ac:spMk id="6" creationId="{171F877F-68F8-AA80-E849-0AF727BD090F}"/>
          </ac:spMkLst>
        </pc:spChg>
        <pc:graphicFrameChg chg="add del mod modGraphic">
          <ac:chgData name="jose Romero" userId="369856c9e5734b2e" providerId="LiveId" clId="{D793E83A-5C46-4399-A664-27E3A2FF4CA3}" dt="2022-12-18T20:03:18.582" v="13267" actId="26606"/>
          <ac:graphicFrameMkLst>
            <pc:docMk/>
            <pc:sldMk cId="2987552906" sldId="264"/>
            <ac:graphicFrameMk id="7" creationId="{CB8BC61E-52E8-3C8C-5BEC-04AC27F63DC3}"/>
          </ac:graphicFrameMkLst>
        </pc:graphicFrameChg>
        <pc:graphicFrameChg chg="add del">
          <ac:chgData name="jose Romero" userId="369856c9e5734b2e" providerId="LiveId" clId="{D793E83A-5C46-4399-A664-27E3A2FF4CA3}" dt="2022-12-18T20:03:16.143" v="13266" actId="26606"/>
          <ac:graphicFrameMkLst>
            <pc:docMk/>
            <pc:sldMk cId="2987552906" sldId="264"/>
            <ac:graphicFrameMk id="11" creationId="{64042FF4-3CD0-9A00-9E50-B29368E8284C}"/>
          </ac:graphicFrameMkLst>
        </pc:graphicFrameChg>
        <pc:graphicFrameChg chg="add">
          <ac:chgData name="jose Romero" userId="369856c9e5734b2e" providerId="LiveId" clId="{D793E83A-5C46-4399-A664-27E3A2FF4CA3}" dt="2022-12-18T20:03:18.582" v="13267" actId="26606"/>
          <ac:graphicFrameMkLst>
            <pc:docMk/>
            <pc:sldMk cId="2987552906" sldId="264"/>
            <ac:graphicFrameMk id="12" creationId="{64042FF4-3CD0-9A00-9E50-B29368E8284C}"/>
          </ac:graphicFrameMkLst>
        </pc:graphicFrameChg>
        <pc:picChg chg="add del mod">
          <ac:chgData name="jose Romero" userId="369856c9e5734b2e" providerId="LiveId" clId="{D793E83A-5C46-4399-A664-27E3A2FF4CA3}" dt="2022-12-17T23:50:57.178" v="3931" actId="22"/>
          <ac:picMkLst>
            <pc:docMk/>
            <pc:sldMk cId="2987552906" sldId="264"/>
            <ac:picMk id="10" creationId="{519F93DF-D718-9B7C-F622-02DA41581246}"/>
          </ac:picMkLst>
        </pc:picChg>
      </pc:sldChg>
      <pc:sldChg chg="addSp delSp modSp mod setBg">
        <pc:chgData name="jose Romero" userId="369856c9e5734b2e" providerId="LiveId" clId="{D793E83A-5C46-4399-A664-27E3A2FF4CA3}" dt="2022-12-18T20:07:41.711" v="13317" actId="113"/>
        <pc:sldMkLst>
          <pc:docMk/>
          <pc:sldMk cId="1578726356" sldId="265"/>
        </pc:sldMkLst>
        <pc:spChg chg="mod">
          <ac:chgData name="jose Romero" userId="369856c9e5734b2e" providerId="LiveId" clId="{D793E83A-5C46-4399-A664-27E3A2FF4CA3}" dt="2022-12-18T20:07:06.552" v="13295" actId="1076"/>
          <ac:spMkLst>
            <pc:docMk/>
            <pc:sldMk cId="1578726356" sldId="265"/>
            <ac:spMk id="3" creationId="{32405FDA-CB27-4506-BA80-B7DD00CB25C5}"/>
          </ac:spMkLst>
        </pc:spChg>
        <pc:spChg chg="mod ord">
          <ac:chgData name="jose Romero" userId="369856c9e5734b2e" providerId="LiveId" clId="{D793E83A-5C46-4399-A664-27E3A2FF4CA3}" dt="2022-12-18T20:06:48.573" v="13294" actId="26606"/>
          <ac:spMkLst>
            <pc:docMk/>
            <pc:sldMk cId="1578726356" sldId="265"/>
            <ac:spMk id="4" creationId="{617B1B70-690D-5945-90C2-196E1304B45D}"/>
          </ac:spMkLst>
        </pc:spChg>
        <pc:spChg chg="add del mod ord">
          <ac:chgData name="jose Romero" userId="369856c9e5734b2e" providerId="LiveId" clId="{D793E83A-5C46-4399-A664-27E3A2FF4CA3}" dt="2022-12-18T20:06:48.573" v="13294" actId="26606"/>
          <ac:spMkLst>
            <pc:docMk/>
            <pc:sldMk cId="1578726356" sldId="265"/>
            <ac:spMk id="5" creationId="{1B07C49E-AFFC-EC46-8930-E4D428F5F943}"/>
          </ac:spMkLst>
        </pc:spChg>
        <pc:spChg chg="add del">
          <ac:chgData name="jose Romero" userId="369856c9e5734b2e" providerId="LiveId" clId="{D793E83A-5C46-4399-A664-27E3A2FF4CA3}" dt="2022-12-18T20:06:20.532" v="13287" actId="26606"/>
          <ac:spMkLst>
            <pc:docMk/>
            <pc:sldMk cId="1578726356" sldId="265"/>
            <ac:spMk id="10" creationId="{09588DA8-065E-4F6F-8EFD-43104AB2E0CF}"/>
          </ac:spMkLst>
        </pc:spChg>
        <pc:spChg chg="add del">
          <ac:chgData name="jose Romero" userId="369856c9e5734b2e" providerId="LiveId" clId="{D793E83A-5C46-4399-A664-27E3A2FF4CA3}" dt="2022-12-18T20:06:26.955" v="13289" actId="26606"/>
          <ac:spMkLst>
            <pc:docMk/>
            <pc:sldMk cId="1578726356" sldId="265"/>
            <ac:spMk id="11" creationId="{BACC6370-2D7E-4714-9D71-7542949D7D5D}"/>
          </ac:spMkLst>
        </pc:spChg>
        <pc:spChg chg="add del">
          <ac:chgData name="jose Romero" userId="369856c9e5734b2e" providerId="LiveId" clId="{D793E83A-5C46-4399-A664-27E3A2FF4CA3}" dt="2022-12-18T20:06:20.532" v="13287" actId="26606"/>
          <ac:spMkLst>
            <pc:docMk/>
            <pc:sldMk cId="1578726356" sldId="265"/>
            <ac:spMk id="12" creationId="{C4285719-470E-454C-AF62-8323075F1F5B}"/>
          </ac:spMkLst>
        </pc:spChg>
        <pc:spChg chg="add del">
          <ac:chgData name="jose Romero" userId="369856c9e5734b2e" providerId="LiveId" clId="{D793E83A-5C46-4399-A664-27E3A2FF4CA3}" dt="2022-12-18T20:06:26.955" v="13289" actId="26606"/>
          <ac:spMkLst>
            <pc:docMk/>
            <pc:sldMk cId="1578726356" sldId="265"/>
            <ac:spMk id="13" creationId="{F68B3F68-107C-434F-AA38-110D5EA91B85}"/>
          </ac:spMkLst>
        </pc:spChg>
        <pc:spChg chg="add del">
          <ac:chgData name="jose Romero" userId="369856c9e5734b2e" providerId="LiveId" clId="{D793E83A-5C46-4399-A664-27E3A2FF4CA3}" dt="2022-12-18T20:06:20.532" v="13287" actId="26606"/>
          <ac:spMkLst>
            <pc:docMk/>
            <pc:sldMk cId="1578726356" sldId="265"/>
            <ac:spMk id="14" creationId="{CD9FE4EF-C4D8-49A0-B2FF-81D8DB7D8A24}"/>
          </ac:spMkLst>
        </pc:spChg>
        <pc:spChg chg="add del">
          <ac:chgData name="jose Romero" userId="369856c9e5734b2e" providerId="LiveId" clId="{D793E83A-5C46-4399-A664-27E3A2FF4CA3}" dt="2022-12-18T20:06:26.955" v="13289" actId="26606"/>
          <ac:spMkLst>
            <pc:docMk/>
            <pc:sldMk cId="1578726356" sldId="265"/>
            <ac:spMk id="15" creationId="{AAD0DBB9-1A4B-4391-81D4-CB19F9AB918A}"/>
          </ac:spMkLst>
        </pc:spChg>
        <pc:spChg chg="add del">
          <ac:chgData name="jose Romero" userId="369856c9e5734b2e" providerId="LiveId" clId="{D793E83A-5C46-4399-A664-27E3A2FF4CA3}" dt="2022-12-18T20:06:20.532" v="13287" actId="26606"/>
          <ac:spMkLst>
            <pc:docMk/>
            <pc:sldMk cId="1578726356" sldId="265"/>
            <ac:spMk id="16" creationId="{4300840D-0A0B-4512-BACA-B439D5B9C57C}"/>
          </ac:spMkLst>
        </pc:spChg>
        <pc:spChg chg="add del">
          <ac:chgData name="jose Romero" userId="369856c9e5734b2e" providerId="LiveId" clId="{D793E83A-5C46-4399-A664-27E3A2FF4CA3}" dt="2022-12-18T20:06:26.955" v="13289" actId="26606"/>
          <ac:spMkLst>
            <pc:docMk/>
            <pc:sldMk cId="1578726356" sldId="265"/>
            <ac:spMk id="17" creationId="{063BBA22-50EA-4C4D-BE05-F1CE4E63AA56}"/>
          </ac:spMkLst>
        </pc:spChg>
        <pc:spChg chg="add del">
          <ac:chgData name="jose Romero" userId="369856c9e5734b2e" providerId="LiveId" clId="{D793E83A-5C46-4399-A664-27E3A2FF4CA3}" dt="2022-12-18T20:06:20.532" v="13287" actId="26606"/>
          <ac:spMkLst>
            <pc:docMk/>
            <pc:sldMk cId="1578726356" sldId="265"/>
            <ac:spMk id="18" creationId="{D2B78728-A580-49A7-84F9-6EF6F583ADE0}"/>
          </ac:spMkLst>
        </pc:spChg>
        <pc:spChg chg="add del">
          <ac:chgData name="jose Romero" userId="369856c9e5734b2e" providerId="LiveId" clId="{D793E83A-5C46-4399-A664-27E3A2FF4CA3}" dt="2022-12-18T20:06:45.442" v="13291" actId="26606"/>
          <ac:spMkLst>
            <pc:docMk/>
            <pc:sldMk cId="1578726356" sldId="265"/>
            <ac:spMk id="19" creationId="{1B07C49E-AFFC-EC46-8930-E4D428F5F943}"/>
          </ac:spMkLst>
        </pc:spChg>
        <pc:spChg chg="add del">
          <ac:chgData name="jose Romero" userId="369856c9e5734b2e" providerId="LiveId" clId="{D793E83A-5C46-4399-A664-27E3A2FF4CA3}" dt="2022-12-18T20:06:20.532" v="13287" actId="26606"/>
          <ac:spMkLst>
            <pc:docMk/>
            <pc:sldMk cId="1578726356" sldId="265"/>
            <ac:spMk id="20" creationId="{38FAA1A1-D861-433F-88FA-1E9D6FD31D11}"/>
          </ac:spMkLst>
        </pc:spChg>
        <pc:spChg chg="add del">
          <ac:chgData name="jose Romero" userId="369856c9e5734b2e" providerId="LiveId" clId="{D793E83A-5C46-4399-A664-27E3A2FF4CA3}" dt="2022-12-18T20:06:20.532" v="13287" actId="26606"/>
          <ac:spMkLst>
            <pc:docMk/>
            <pc:sldMk cId="1578726356" sldId="265"/>
            <ac:spMk id="22" creationId="{8D71EDA1-87BF-4D5D-AB79-F346FD19278A}"/>
          </ac:spMkLst>
        </pc:spChg>
        <pc:spChg chg="add del">
          <ac:chgData name="jose Romero" userId="369856c9e5734b2e" providerId="LiveId" clId="{D793E83A-5C46-4399-A664-27E3A2FF4CA3}" dt="2022-12-18T20:06:48.556" v="13293" actId="26606"/>
          <ac:spMkLst>
            <pc:docMk/>
            <pc:sldMk cId="1578726356" sldId="265"/>
            <ac:spMk id="25" creationId="{09588DA8-065E-4F6F-8EFD-43104AB2E0CF}"/>
          </ac:spMkLst>
        </pc:spChg>
        <pc:spChg chg="add del">
          <ac:chgData name="jose Romero" userId="369856c9e5734b2e" providerId="LiveId" clId="{D793E83A-5C46-4399-A664-27E3A2FF4CA3}" dt="2022-12-18T20:06:48.556" v="13293" actId="26606"/>
          <ac:spMkLst>
            <pc:docMk/>
            <pc:sldMk cId="1578726356" sldId="265"/>
            <ac:spMk id="26" creationId="{C4285719-470E-454C-AF62-8323075F1F5B}"/>
          </ac:spMkLst>
        </pc:spChg>
        <pc:spChg chg="add del">
          <ac:chgData name="jose Romero" userId="369856c9e5734b2e" providerId="LiveId" clId="{D793E83A-5C46-4399-A664-27E3A2FF4CA3}" dt="2022-12-18T20:06:48.556" v="13293" actId="26606"/>
          <ac:spMkLst>
            <pc:docMk/>
            <pc:sldMk cId="1578726356" sldId="265"/>
            <ac:spMk id="27" creationId="{CD9FE4EF-C4D8-49A0-B2FF-81D8DB7D8A24}"/>
          </ac:spMkLst>
        </pc:spChg>
        <pc:spChg chg="add del">
          <ac:chgData name="jose Romero" userId="369856c9e5734b2e" providerId="LiveId" clId="{D793E83A-5C46-4399-A664-27E3A2FF4CA3}" dt="2022-12-18T20:06:48.556" v="13293" actId="26606"/>
          <ac:spMkLst>
            <pc:docMk/>
            <pc:sldMk cId="1578726356" sldId="265"/>
            <ac:spMk id="28" creationId="{4300840D-0A0B-4512-BACA-B439D5B9C57C}"/>
          </ac:spMkLst>
        </pc:spChg>
        <pc:spChg chg="add del">
          <ac:chgData name="jose Romero" userId="369856c9e5734b2e" providerId="LiveId" clId="{D793E83A-5C46-4399-A664-27E3A2FF4CA3}" dt="2022-12-18T20:06:48.556" v="13293" actId="26606"/>
          <ac:spMkLst>
            <pc:docMk/>
            <pc:sldMk cId="1578726356" sldId="265"/>
            <ac:spMk id="29" creationId="{D2B78728-A580-49A7-84F9-6EF6F583ADE0}"/>
          </ac:spMkLst>
        </pc:spChg>
        <pc:spChg chg="add del">
          <ac:chgData name="jose Romero" userId="369856c9e5734b2e" providerId="LiveId" clId="{D793E83A-5C46-4399-A664-27E3A2FF4CA3}" dt="2022-12-18T20:06:48.556" v="13293" actId="26606"/>
          <ac:spMkLst>
            <pc:docMk/>
            <pc:sldMk cId="1578726356" sldId="265"/>
            <ac:spMk id="30" creationId="{38FAA1A1-D861-433F-88FA-1E9D6FD31D11}"/>
          </ac:spMkLst>
        </pc:spChg>
        <pc:spChg chg="add del">
          <ac:chgData name="jose Romero" userId="369856c9e5734b2e" providerId="LiveId" clId="{D793E83A-5C46-4399-A664-27E3A2FF4CA3}" dt="2022-12-18T20:06:48.556" v="13293" actId="26606"/>
          <ac:spMkLst>
            <pc:docMk/>
            <pc:sldMk cId="1578726356" sldId="265"/>
            <ac:spMk id="31" creationId="{8D71EDA1-87BF-4D5D-AB79-F346FD19278A}"/>
          </ac:spMkLst>
        </pc:spChg>
        <pc:spChg chg="add del">
          <ac:chgData name="jose Romero" userId="369856c9e5734b2e" providerId="LiveId" clId="{D793E83A-5C46-4399-A664-27E3A2FF4CA3}" dt="2022-12-18T20:06:48.556" v="13293" actId="26606"/>
          <ac:spMkLst>
            <pc:docMk/>
            <pc:sldMk cId="1578726356" sldId="265"/>
            <ac:spMk id="32" creationId="{1B07C49E-AFFC-EC46-8930-E4D428F5F943}"/>
          </ac:spMkLst>
        </pc:spChg>
        <pc:spChg chg="add mod">
          <ac:chgData name="jose Romero" userId="369856c9e5734b2e" providerId="LiveId" clId="{D793E83A-5C46-4399-A664-27E3A2FF4CA3}" dt="2022-12-18T20:07:41.711" v="13317" actId="113"/>
          <ac:spMkLst>
            <pc:docMk/>
            <pc:sldMk cId="1578726356" sldId="265"/>
            <ac:spMk id="34" creationId="{1B07C49E-AFFC-EC46-8930-E4D428F5F943}"/>
          </ac:spMkLst>
        </pc:spChg>
        <pc:graphicFrameChg chg="add del">
          <ac:chgData name="jose Romero" userId="369856c9e5734b2e" providerId="LiveId" clId="{D793E83A-5C46-4399-A664-27E3A2FF4CA3}" dt="2022-12-18T20:06:26.955" v="13289" actId="26606"/>
          <ac:graphicFrameMkLst>
            <pc:docMk/>
            <pc:sldMk cId="1578726356" sldId="265"/>
            <ac:graphicFrameMk id="7" creationId="{7BF2D813-DFBA-BC36-AE22-72D69723791D}"/>
          </ac:graphicFrameMkLst>
        </pc:graphicFrameChg>
        <pc:picChg chg="add del">
          <ac:chgData name="jose Romero" userId="369856c9e5734b2e" providerId="LiveId" clId="{D793E83A-5C46-4399-A664-27E3A2FF4CA3}" dt="2022-12-18T20:06:45.442" v="13291" actId="26606"/>
          <ac:picMkLst>
            <pc:docMk/>
            <pc:sldMk cId="1578726356" sldId="265"/>
            <ac:picMk id="21" creationId="{DEBAE775-9602-5B85-9581-9DACCBCA4403}"/>
          </ac:picMkLst>
        </pc:picChg>
        <pc:picChg chg="add">
          <ac:chgData name="jose Romero" userId="369856c9e5734b2e" providerId="LiveId" clId="{D793E83A-5C46-4399-A664-27E3A2FF4CA3}" dt="2022-12-18T20:06:48.573" v="13294" actId="26606"/>
          <ac:picMkLst>
            <pc:docMk/>
            <pc:sldMk cId="1578726356" sldId="265"/>
            <ac:picMk id="35" creationId="{DEBAE775-9602-5B85-9581-9DACCBCA4403}"/>
          </ac:picMkLst>
        </pc:picChg>
        <pc:cxnChg chg="add del">
          <ac:chgData name="jose Romero" userId="369856c9e5734b2e" providerId="LiveId" clId="{D793E83A-5C46-4399-A664-27E3A2FF4CA3}" dt="2022-12-18T20:06:45.442" v="13291" actId="26606"/>
          <ac:cxnSpMkLst>
            <pc:docMk/>
            <pc:sldMk cId="1578726356" sldId="265"/>
            <ac:cxnSpMk id="23" creationId="{A7F400EE-A8A5-48AF-B4D6-291B52C6F0B0}"/>
          </ac:cxnSpMkLst>
        </pc:cxnChg>
        <pc:cxnChg chg="add">
          <ac:chgData name="jose Romero" userId="369856c9e5734b2e" providerId="LiveId" clId="{D793E83A-5C46-4399-A664-27E3A2FF4CA3}" dt="2022-12-18T20:06:48.573" v="13294" actId="26606"/>
          <ac:cxnSpMkLst>
            <pc:docMk/>
            <pc:sldMk cId="1578726356" sldId="265"/>
            <ac:cxnSpMk id="36" creationId="{A7F400EE-A8A5-48AF-B4D6-291B52C6F0B0}"/>
          </ac:cxnSpMkLst>
        </pc:cxnChg>
      </pc:sldChg>
      <pc:sldChg chg="addSp modSp mod setBg">
        <pc:chgData name="jose Romero" userId="369856c9e5734b2e" providerId="LiveId" clId="{D793E83A-5C46-4399-A664-27E3A2FF4CA3}" dt="2022-12-18T20:06:04.796" v="13285" actId="20577"/>
        <pc:sldMkLst>
          <pc:docMk/>
          <pc:sldMk cId="779971636" sldId="266"/>
        </pc:sldMkLst>
        <pc:spChg chg="mod">
          <ac:chgData name="jose Romero" userId="369856c9e5734b2e" providerId="LiveId" clId="{D793E83A-5C46-4399-A664-27E3A2FF4CA3}" dt="2022-12-18T20:04:43.291" v="13271" actId="26606"/>
          <ac:spMkLst>
            <pc:docMk/>
            <pc:sldMk cId="779971636" sldId="266"/>
            <ac:spMk id="3" creationId="{D9E97D81-A978-4758-8A93-47C19B104075}"/>
          </ac:spMkLst>
        </pc:spChg>
        <pc:spChg chg="mod ord">
          <ac:chgData name="jose Romero" userId="369856c9e5734b2e" providerId="LiveId" clId="{D793E83A-5C46-4399-A664-27E3A2FF4CA3}" dt="2022-12-18T20:04:43.291" v="13271" actId="26606"/>
          <ac:spMkLst>
            <pc:docMk/>
            <pc:sldMk cId="779971636" sldId="266"/>
            <ac:spMk id="4" creationId="{2C4E03D3-761E-7549-A4C6-7E585EBC4F01}"/>
          </ac:spMkLst>
        </pc:spChg>
        <pc:spChg chg="mod ord">
          <ac:chgData name="jose Romero" userId="369856c9e5734b2e" providerId="LiveId" clId="{D793E83A-5C46-4399-A664-27E3A2FF4CA3}" dt="2022-12-18T20:06:04.796" v="13285" actId="20577"/>
          <ac:spMkLst>
            <pc:docMk/>
            <pc:sldMk cId="779971636" sldId="266"/>
            <ac:spMk id="5" creationId="{1B07C49E-AFFC-EC46-8930-E4D428F5F943}"/>
          </ac:spMkLst>
        </pc:spChg>
        <pc:spChg chg="add">
          <ac:chgData name="jose Romero" userId="369856c9e5734b2e" providerId="LiveId" clId="{D793E83A-5C46-4399-A664-27E3A2FF4CA3}" dt="2022-12-18T20:04:43.291" v="13271" actId="26606"/>
          <ac:spMkLst>
            <pc:docMk/>
            <pc:sldMk cId="779971636" sldId="266"/>
            <ac:spMk id="10" creationId="{09588DA8-065E-4F6F-8EFD-43104AB2E0CF}"/>
          </ac:spMkLst>
        </pc:spChg>
        <pc:spChg chg="add">
          <ac:chgData name="jose Romero" userId="369856c9e5734b2e" providerId="LiveId" clId="{D793E83A-5C46-4399-A664-27E3A2FF4CA3}" dt="2022-12-18T20:04:43.291" v="13271" actId="26606"/>
          <ac:spMkLst>
            <pc:docMk/>
            <pc:sldMk cId="779971636" sldId="266"/>
            <ac:spMk id="12" creationId="{C4285719-470E-454C-AF62-8323075F1F5B}"/>
          </ac:spMkLst>
        </pc:spChg>
        <pc:spChg chg="add">
          <ac:chgData name="jose Romero" userId="369856c9e5734b2e" providerId="LiveId" clId="{D793E83A-5C46-4399-A664-27E3A2FF4CA3}" dt="2022-12-18T20:04:43.291" v="13271" actId="26606"/>
          <ac:spMkLst>
            <pc:docMk/>
            <pc:sldMk cId="779971636" sldId="266"/>
            <ac:spMk id="14" creationId="{CD9FE4EF-C4D8-49A0-B2FF-81D8DB7D8A24}"/>
          </ac:spMkLst>
        </pc:spChg>
        <pc:spChg chg="add">
          <ac:chgData name="jose Romero" userId="369856c9e5734b2e" providerId="LiveId" clId="{D793E83A-5C46-4399-A664-27E3A2FF4CA3}" dt="2022-12-18T20:04:43.291" v="13271" actId="26606"/>
          <ac:spMkLst>
            <pc:docMk/>
            <pc:sldMk cId="779971636" sldId="266"/>
            <ac:spMk id="16" creationId="{4300840D-0A0B-4512-BACA-B439D5B9C57C}"/>
          </ac:spMkLst>
        </pc:spChg>
        <pc:spChg chg="add">
          <ac:chgData name="jose Romero" userId="369856c9e5734b2e" providerId="LiveId" clId="{D793E83A-5C46-4399-A664-27E3A2FF4CA3}" dt="2022-12-18T20:04:43.291" v="13271" actId="26606"/>
          <ac:spMkLst>
            <pc:docMk/>
            <pc:sldMk cId="779971636" sldId="266"/>
            <ac:spMk id="18" creationId="{D2B78728-A580-49A7-84F9-6EF6F583ADE0}"/>
          </ac:spMkLst>
        </pc:spChg>
        <pc:spChg chg="add">
          <ac:chgData name="jose Romero" userId="369856c9e5734b2e" providerId="LiveId" clId="{D793E83A-5C46-4399-A664-27E3A2FF4CA3}" dt="2022-12-18T20:04:43.291" v="13271" actId="26606"/>
          <ac:spMkLst>
            <pc:docMk/>
            <pc:sldMk cId="779971636" sldId="266"/>
            <ac:spMk id="20" creationId="{38FAA1A1-D861-433F-88FA-1E9D6FD31D11}"/>
          </ac:spMkLst>
        </pc:spChg>
        <pc:spChg chg="add">
          <ac:chgData name="jose Romero" userId="369856c9e5734b2e" providerId="LiveId" clId="{D793E83A-5C46-4399-A664-27E3A2FF4CA3}" dt="2022-12-18T20:04:43.291" v="13271" actId="26606"/>
          <ac:spMkLst>
            <pc:docMk/>
            <pc:sldMk cId="779971636" sldId="266"/>
            <ac:spMk id="22" creationId="{8D71EDA1-87BF-4D5D-AB79-F346FD19278A}"/>
          </ac:spMkLst>
        </pc:spChg>
      </pc:sldChg>
      <pc:sldChg chg="addSp delSp modSp mod setBg">
        <pc:chgData name="jose Romero" userId="369856c9e5734b2e" providerId="LiveId" clId="{D793E83A-5C46-4399-A664-27E3A2FF4CA3}" dt="2022-12-18T07:08:17.668" v="8673" actId="14100"/>
        <pc:sldMkLst>
          <pc:docMk/>
          <pc:sldMk cId="3865605948" sldId="269"/>
        </pc:sldMkLst>
        <pc:spChg chg="mod ord">
          <ac:chgData name="jose Romero" userId="369856c9e5734b2e" providerId="LiveId" clId="{D793E83A-5C46-4399-A664-27E3A2FF4CA3}" dt="2022-12-18T07:08:00.319" v="8670" actId="962"/>
          <ac:spMkLst>
            <pc:docMk/>
            <pc:sldMk cId="3865605948" sldId="269"/>
            <ac:spMk id="3" creationId="{373827F3-F386-AA4E-80ED-D86DEF8C158D}"/>
          </ac:spMkLst>
        </pc:spChg>
        <pc:spChg chg="mod ord">
          <ac:chgData name="jose Romero" userId="369856c9e5734b2e" providerId="LiveId" clId="{D793E83A-5C46-4399-A664-27E3A2FF4CA3}" dt="2022-12-18T07:07:55.104" v="8668" actId="26606"/>
          <ac:spMkLst>
            <pc:docMk/>
            <pc:sldMk cId="3865605948" sldId="269"/>
            <ac:spMk id="4" creationId="{54F4FCC5-6E7E-4FF0-BE45-680EEC392C9F}"/>
          </ac:spMkLst>
        </pc:spChg>
        <pc:spChg chg="mod ord">
          <ac:chgData name="jose Romero" userId="369856c9e5734b2e" providerId="LiveId" clId="{D793E83A-5C46-4399-A664-27E3A2FF4CA3}" dt="2022-12-18T07:07:55.104" v="8668" actId="26606"/>
          <ac:spMkLst>
            <pc:docMk/>
            <pc:sldMk cId="3865605948" sldId="269"/>
            <ac:spMk id="5" creationId="{31BF7889-073A-E045-A3F2-45D63BD0FDC0}"/>
          </ac:spMkLst>
        </pc:spChg>
        <pc:spChg chg="add del">
          <ac:chgData name="jose Romero" userId="369856c9e5734b2e" providerId="LiveId" clId="{D793E83A-5C46-4399-A664-27E3A2FF4CA3}" dt="2022-12-18T06:58:44.642" v="8330" actId="26606"/>
          <ac:spMkLst>
            <pc:docMk/>
            <pc:sldMk cId="3865605948" sldId="269"/>
            <ac:spMk id="10" creationId="{5E39A796-BE83-48B1-B33F-35C4A32AAB57}"/>
          </ac:spMkLst>
        </pc:spChg>
        <pc:spChg chg="add del">
          <ac:chgData name="jose Romero" userId="369856c9e5734b2e" providerId="LiveId" clId="{D793E83A-5C46-4399-A664-27E3A2FF4CA3}" dt="2022-12-18T06:58:44.642" v="8330" actId="26606"/>
          <ac:spMkLst>
            <pc:docMk/>
            <pc:sldMk cId="3865605948" sldId="269"/>
            <ac:spMk id="11" creationId="{72F84B47-E267-4194-8194-831DB7B5547F}"/>
          </ac:spMkLst>
        </pc:spChg>
        <pc:spChg chg="add del">
          <ac:chgData name="jose Romero" userId="369856c9e5734b2e" providerId="LiveId" clId="{D793E83A-5C46-4399-A664-27E3A2FF4CA3}" dt="2022-12-18T06:58:49.325" v="8332" actId="26606"/>
          <ac:spMkLst>
            <pc:docMk/>
            <pc:sldMk cId="3865605948" sldId="269"/>
            <ac:spMk id="12" creationId="{8B3A2D1A-45FC-4F95-B150-1C13EF2F6D09}"/>
          </ac:spMkLst>
        </pc:spChg>
        <pc:spChg chg="add del">
          <ac:chgData name="jose Romero" userId="369856c9e5734b2e" providerId="LiveId" clId="{D793E83A-5C46-4399-A664-27E3A2FF4CA3}" dt="2022-12-18T06:57:06.557" v="8328" actId="26606"/>
          <ac:spMkLst>
            <pc:docMk/>
            <pc:sldMk cId="3865605948" sldId="269"/>
            <ac:spMk id="13" creationId="{8B3A2D1A-45FC-4F95-B150-1C13EF2F6D09}"/>
          </ac:spMkLst>
        </pc:spChg>
        <pc:spChg chg="add del">
          <ac:chgData name="jose Romero" userId="369856c9e5734b2e" providerId="LiveId" clId="{D793E83A-5C46-4399-A664-27E3A2FF4CA3}" dt="2022-12-18T06:58:49.325" v="8332" actId="26606"/>
          <ac:spMkLst>
            <pc:docMk/>
            <pc:sldMk cId="3865605948" sldId="269"/>
            <ac:spMk id="14" creationId="{39C3C864-C625-4883-B868-9A4C470F4DD5}"/>
          </ac:spMkLst>
        </pc:spChg>
        <pc:spChg chg="add del">
          <ac:chgData name="jose Romero" userId="369856c9e5734b2e" providerId="LiveId" clId="{D793E83A-5C46-4399-A664-27E3A2FF4CA3}" dt="2022-12-18T06:57:06.557" v="8328" actId="26606"/>
          <ac:spMkLst>
            <pc:docMk/>
            <pc:sldMk cId="3865605948" sldId="269"/>
            <ac:spMk id="15" creationId="{39C3C864-C625-4883-B868-9A4C470F4DD5}"/>
          </ac:spMkLst>
        </pc:spChg>
        <pc:spChg chg="add del">
          <ac:chgData name="jose Romero" userId="369856c9e5734b2e" providerId="LiveId" clId="{D793E83A-5C46-4399-A664-27E3A2FF4CA3}" dt="2022-12-18T07:00:14.458" v="8346" actId="26606"/>
          <ac:spMkLst>
            <pc:docMk/>
            <pc:sldMk cId="3865605948" sldId="269"/>
            <ac:spMk id="16" creationId="{2550BE34-C2B8-49B8-8519-67A8CAD51AE9}"/>
          </ac:spMkLst>
        </pc:spChg>
        <pc:spChg chg="add del">
          <ac:chgData name="jose Romero" userId="369856c9e5734b2e" providerId="LiveId" clId="{D793E83A-5C46-4399-A664-27E3A2FF4CA3}" dt="2022-12-18T07:00:14.458" v="8346" actId="26606"/>
          <ac:spMkLst>
            <pc:docMk/>
            <pc:sldMk cId="3865605948" sldId="269"/>
            <ac:spMk id="17" creationId="{441CF7D6-A660-431A-B0BB-140A0D5556B6}"/>
          </ac:spMkLst>
        </pc:spChg>
        <pc:spChg chg="add del">
          <ac:chgData name="jose Romero" userId="369856c9e5734b2e" providerId="LiveId" clId="{D793E83A-5C46-4399-A664-27E3A2FF4CA3}" dt="2022-12-18T06:58:55.136" v="8334" actId="26606"/>
          <ac:spMkLst>
            <pc:docMk/>
            <pc:sldMk cId="3865605948" sldId="269"/>
            <ac:spMk id="18" creationId="{2B566528-1B12-4246-9431-5C2D7D081168}"/>
          </ac:spMkLst>
        </pc:spChg>
        <pc:spChg chg="add del">
          <ac:chgData name="jose Romero" userId="369856c9e5734b2e" providerId="LiveId" clId="{D793E83A-5C46-4399-A664-27E3A2FF4CA3}" dt="2022-12-18T07:00:14.458" v="8346" actId="26606"/>
          <ac:spMkLst>
            <pc:docMk/>
            <pc:sldMk cId="3865605948" sldId="269"/>
            <ac:spMk id="20" creationId="{A7457DD9-5A45-400A-AB4B-4B4EDECA25F1}"/>
          </ac:spMkLst>
        </pc:spChg>
        <pc:spChg chg="add del">
          <ac:chgData name="jose Romero" userId="369856c9e5734b2e" providerId="LiveId" clId="{D793E83A-5C46-4399-A664-27E3A2FF4CA3}" dt="2022-12-18T07:00:14.458" v="8346" actId="26606"/>
          <ac:spMkLst>
            <pc:docMk/>
            <pc:sldMk cId="3865605948" sldId="269"/>
            <ac:spMk id="21" creationId="{0570A85B-3810-4F95-97B0-CBF4CCDB381C}"/>
          </ac:spMkLst>
        </pc:spChg>
        <pc:spChg chg="add del">
          <ac:chgData name="jose Romero" userId="369856c9e5734b2e" providerId="LiveId" clId="{D793E83A-5C46-4399-A664-27E3A2FF4CA3}" dt="2022-12-18T06:58:58.935" v="8336" actId="26606"/>
          <ac:spMkLst>
            <pc:docMk/>
            <pc:sldMk cId="3865605948" sldId="269"/>
            <ac:spMk id="23" creationId="{2550BE34-C2B8-49B8-8519-67A8CAD51AE9}"/>
          </ac:spMkLst>
        </pc:spChg>
        <pc:spChg chg="add del">
          <ac:chgData name="jose Romero" userId="369856c9e5734b2e" providerId="LiveId" clId="{D793E83A-5C46-4399-A664-27E3A2FF4CA3}" dt="2022-12-18T06:58:58.935" v="8336" actId="26606"/>
          <ac:spMkLst>
            <pc:docMk/>
            <pc:sldMk cId="3865605948" sldId="269"/>
            <ac:spMk id="24" creationId="{A7457DD9-5A45-400A-AB4B-4B4EDECA25F1}"/>
          </ac:spMkLst>
        </pc:spChg>
        <pc:spChg chg="add del">
          <ac:chgData name="jose Romero" userId="369856c9e5734b2e" providerId="LiveId" clId="{D793E83A-5C46-4399-A664-27E3A2FF4CA3}" dt="2022-12-18T06:58:58.935" v="8336" actId="26606"/>
          <ac:spMkLst>
            <pc:docMk/>
            <pc:sldMk cId="3865605948" sldId="269"/>
            <ac:spMk id="25" creationId="{441CF7D6-A660-431A-B0BB-140A0D5556B6}"/>
          </ac:spMkLst>
        </pc:spChg>
        <pc:spChg chg="add del">
          <ac:chgData name="jose Romero" userId="369856c9e5734b2e" providerId="LiveId" clId="{D793E83A-5C46-4399-A664-27E3A2FF4CA3}" dt="2022-12-18T06:58:58.935" v="8336" actId="26606"/>
          <ac:spMkLst>
            <pc:docMk/>
            <pc:sldMk cId="3865605948" sldId="269"/>
            <ac:spMk id="26" creationId="{0570A85B-3810-4F95-97B0-CBF4CCDB381C}"/>
          </ac:spMkLst>
        </pc:spChg>
        <pc:spChg chg="add del">
          <ac:chgData name="jose Romero" userId="369856c9e5734b2e" providerId="LiveId" clId="{D793E83A-5C46-4399-A664-27E3A2FF4CA3}" dt="2022-12-18T07:00:13.345" v="8345" actId="26606"/>
          <ac:spMkLst>
            <pc:docMk/>
            <pc:sldMk cId="3865605948" sldId="269"/>
            <ac:spMk id="27" creationId="{2550BE34-C2B8-49B8-8519-67A8CAD51AE9}"/>
          </ac:spMkLst>
        </pc:spChg>
        <pc:spChg chg="add del">
          <ac:chgData name="jose Romero" userId="369856c9e5734b2e" providerId="LiveId" clId="{D793E83A-5C46-4399-A664-27E3A2FF4CA3}" dt="2022-12-18T07:00:13.345" v="8345" actId="26606"/>
          <ac:spMkLst>
            <pc:docMk/>
            <pc:sldMk cId="3865605948" sldId="269"/>
            <ac:spMk id="28" creationId="{A7457DD9-5A45-400A-AB4B-4B4EDECA25F1}"/>
          </ac:spMkLst>
        </pc:spChg>
        <pc:spChg chg="add del">
          <ac:chgData name="jose Romero" userId="369856c9e5734b2e" providerId="LiveId" clId="{D793E83A-5C46-4399-A664-27E3A2FF4CA3}" dt="2022-12-18T07:00:23.615" v="8348" actId="26606"/>
          <ac:spMkLst>
            <pc:docMk/>
            <pc:sldMk cId="3865605948" sldId="269"/>
            <ac:spMk id="29" creationId="{32AEEBC8-9D30-42EF-95F2-386C2653FBF0}"/>
          </ac:spMkLst>
        </pc:spChg>
        <pc:spChg chg="add del">
          <ac:chgData name="jose Romero" userId="369856c9e5734b2e" providerId="LiveId" clId="{D793E83A-5C46-4399-A664-27E3A2FF4CA3}" dt="2022-12-18T07:00:13.345" v="8345" actId="26606"/>
          <ac:spMkLst>
            <pc:docMk/>
            <pc:sldMk cId="3865605948" sldId="269"/>
            <ac:spMk id="30" creationId="{441CF7D6-A660-431A-B0BB-140A0D5556B6}"/>
          </ac:spMkLst>
        </pc:spChg>
        <pc:spChg chg="add del">
          <ac:chgData name="jose Romero" userId="369856c9e5734b2e" providerId="LiveId" clId="{D793E83A-5C46-4399-A664-27E3A2FF4CA3}" dt="2022-12-18T07:00:23.615" v="8348" actId="26606"/>
          <ac:spMkLst>
            <pc:docMk/>
            <pc:sldMk cId="3865605948" sldId="269"/>
            <ac:spMk id="31" creationId="{2E92FA66-67D7-4CB4-94D3-E643A9AD4757}"/>
          </ac:spMkLst>
        </pc:spChg>
        <pc:spChg chg="add del">
          <ac:chgData name="jose Romero" userId="369856c9e5734b2e" providerId="LiveId" clId="{D793E83A-5C46-4399-A664-27E3A2FF4CA3}" dt="2022-12-18T07:00:13.345" v="8345" actId="26606"/>
          <ac:spMkLst>
            <pc:docMk/>
            <pc:sldMk cId="3865605948" sldId="269"/>
            <ac:spMk id="32" creationId="{0570A85B-3810-4F95-97B0-CBF4CCDB381C}"/>
          </ac:spMkLst>
        </pc:spChg>
        <pc:spChg chg="add del">
          <ac:chgData name="jose Romero" userId="369856c9e5734b2e" providerId="LiveId" clId="{D793E83A-5C46-4399-A664-27E3A2FF4CA3}" dt="2022-12-18T07:01:20.246" v="8350" actId="26606"/>
          <ac:spMkLst>
            <pc:docMk/>
            <pc:sldMk cId="3865605948" sldId="269"/>
            <ac:spMk id="33" creationId="{32AEEBC8-9D30-42EF-95F2-386C2653FBF0}"/>
          </ac:spMkLst>
        </pc:spChg>
        <pc:spChg chg="add del">
          <ac:chgData name="jose Romero" userId="369856c9e5734b2e" providerId="LiveId" clId="{D793E83A-5C46-4399-A664-27E3A2FF4CA3}" dt="2022-12-18T07:01:20.246" v="8350" actId="26606"/>
          <ac:spMkLst>
            <pc:docMk/>
            <pc:sldMk cId="3865605948" sldId="269"/>
            <ac:spMk id="34" creationId="{2E92FA66-67D7-4CB4-94D3-E643A9AD4757}"/>
          </ac:spMkLst>
        </pc:spChg>
        <pc:spChg chg="add del">
          <ac:chgData name="jose Romero" userId="369856c9e5734b2e" providerId="LiveId" clId="{D793E83A-5C46-4399-A664-27E3A2FF4CA3}" dt="2022-12-18T07:01:23.381" v="8352" actId="26606"/>
          <ac:spMkLst>
            <pc:docMk/>
            <pc:sldMk cId="3865605948" sldId="269"/>
            <ac:spMk id="35" creationId="{66E48AFA-8884-4F68-A44F-D2C1E8609C5A}"/>
          </ac:spMkLst>
        </pc:spChg>
        <pc:spChg chg="add del">
          <ac:chgData name="jose Romero" userId="369856c9e5734b2e" providerId="LiveId" clId="{D793E83A-5C46-4399-A664-27E3A2FF4CA3}" dt="2022-12-18T07:01:23.381" v="8352" actId="26606"/>
          <ac:spMkLst>
            <pc:docMk/>
            <pc:sldMk cId="3865605948" sldId="269"/>
            <ac:spMk id="36" creationId="{969D19A6-08CB-498C-93EC-3FFB021FC68A}"/>
          </ac:spMkLst>
        </pc:spChg>
        <pc:spChg chg="add del">
          <ac:chgData name="jose Romero" userId="369856c9e5734b2e" providerId="LiveId" clId="{D793E83A-5C46-4399-A664-27E3A2FF4CA3}" dt="2022-12-18T07:01:27.197" v="8354" actId="26606"/>
          <ac:spMkLst>
            <pc:docMk/>
            <pc:sldMk cId="3865605948" sldId="269"/>
            <ac:spMk id="37" creationId="{2C9A9DA9-7DC8-488B-A882-123947B0F3D9}"/>
          </ac:spMkLst>
        </pc:spChg>
        <pc:spChg chg="add del">
          <ac:chgData name="jose Romero" userId="369856c9e5734b2e" providerId="LiveId" clId="{D793E83A-5C46-4399-A664-27E3A2FF4CA3}" dt="2022-12-18T07:01:27.197" v="8354" actId="26606"/>
          <ac:spMkLst>
            <pc:docMk/>
            <pc:sldMk cId="3865605948" sldId="269"/>
            <ac:spMk id="38" creationId="{57F6BDD4-E066-4008-8011-6CC31AEB4556}"/>
          </ac:spMkLst>
        </pc:spChg>
        <pc:spChg chg="add del">
          <ac:chgData name="jose Romero" userId="369856c9e5734b2e" providerId="LiveId" clId="{D793E83A-5C46-4399-A664-27E3A2FF4CA3}" dt="2022-12-18T07:01:27.197" v="8354" actId="26606"/>
          <ac:spMkLst>
            <pc:docMk/>
            <pc:sldMk cId="3865605948" sldId="269"/>
            <ac:spMk id="39" creationId="{2711A8FB-68FC-45FC-B01E-38F809E2D439}"/>
          </ac:spMkLst>
        </pc:spChg>
        <pc:spChg chg="add del">
          <ac:chgData name="jose Romero" userId="369856c9e5734b2e" providerId="LiveId" clId="{D793E83A-5C46-4399-A664-27E3A2FF4CA3}" dt="2022-12-18T07:01:27.197" v="8354" actId="26606"/>
          <ac:spMkLst>
            <pc:docMk/>
            <pc:sldMk cId="3865605948" sldId="269"/>
            <ac:spMk id="40" creationId="{2A865FE3-5FC9-4049-87CF-30019C46C0F5}"/>
          </ac:spMkLst>
        </pc:spChg>
        <pc:spChg chg="add del">
          <ac:chgData name="jose Romero" userId="369856c9e5734b2e" providerId="LiveId" clId="{D793E83A-5C46-4399-A664-27E3A2FF4CA3}" dt="2022-12-18T07:01:32.074" v="8356" actId="26606"/>
          <ac:spMkLst>
            <pc:docMk/>
            <pc:sldMk cId="3865605948" sldId="269"/>
            <ac:spMk id="41" creationId="{4038CB10-1F5C-4D54-9DF7-12586DE5B007}"/>
          </ac:spMkLst>
        </pc:spChg>
        <pc:spChg chg="add del">
          <ac:chgData name="jose Romero" userId="369856c9e5734b2e" providerId="LiveId" clId="{D793E83A-5C46-4399-A664-27E3A2FF4CA3}" dt="2022-12-18T07:01:32.074" v="8356" actId="26606"/>
          <ac:spMkLst>
            <pc:docMk/>
            <pc:sldMk cId="3865605948" sldId="269"/>
            <ac:spMk id="42" creationId="{36D30126-6314-4A93-B27E-5C66CF781924}"/>
          </ac:spMkLst>
        </pc:spChg>
        <pc:spChg chg="add del">
          <ac:chgData name="jose Romero" userId="369856c9e5734b2e" providerId="LiveId" clId="{D793E83A-5C46-4399-A664-27E3A2FF4CA3}" dt="2022-12-18T07:01:32.074" v="8356" actId="26606"/>
          <ac:spMkLst>
            <pc:docMk/>
            <pc:sldMk cId="3865605948" sldId="269"/>
            <ac:spMk id="43" creationId="{73ED6512-6858-4552-B699-9A97FE9A4EA2}"/>
          </ac:spMkLst>
        </pc:spChg>
        <pc:spChg chg="add del">
          <ac:chgData name="jose Romero" userId="369856c9e5734b2e" providerId="LiveId" clId="{D793E83A-5C46-4399-A664-27E3A2FF4CA3}" dt="2022-12-18T07:01:36.504" v="8358" actId="26606"/>
          <ac:spMkLst>
            <pc:docMk/>
            <pc:sldMk cId="3865605948" sldId="269"/>
            <ac:spMk id="44" creationId="{F13C74B1-5B17-4795-BED0-7140497B445A}"/>
          </ac:spMkLst>
        </pc:spChg>
        <pc:spChg chg="add del">
          <ac:chgData name="jose Romero" userId="369856c9e5734b2e" providerId="LiveId" clId="{D793E83A-5C46-4399-A664-27E3A2FF4CA3}" dt="2022-12-18T07:01:36.504" v="8358" actId="26606"/>
          <ac:spMkLst>
            <pc:docMk/>
            <pc:sldMk cId="3865605948" sldId="269"/>
            <ac:spMk id="45" creationId="{D4974D33-8DC5-464E-8C6D-BE58F0669C17}"/>
          </ac:spMkLst>
        </pc:spChg>
        <pc:spChg chg="add del">
          <ac:chgData name="jose Romero" userId="369856c9e5734b2e" providerId="LiveId" clId="{D793E83A-5C46-4399-A664-27E3A2FF4CA3}" dt="2022-12-18T07:01:40.528" v="8360" actId="26606"/>
          <ac:spMkLst>
            <pc:docMk/>
            <pc:sldMk cId="3865605948" sldId="269"/>
            <ac:spMk id="46" creationId="{73C994B4-9721-4148-9EEC-6793CECDE8DD}"/>
          </ac:spMkLst>
        </pc:spChg>
        <pc:spChg chg="add del">
          <ac:chgData name="jose Romero" userId="369856c9e5734b2e" providerId="LiveId" clId="{D793E83A-5C46-4399-A664-27E3A2FF4CA3}" dt="2022-12-18T07:01:40.528" v="8360" actId="26606"/>
          <ac:spMkLst>
            <pc:docMk/>
            <pc:sldMk cId="3865605948" sldId="269"/>
            <ac:spMk id="47" creationId="{F9D95E49-763A-4886-B038-82F734740554}"/>
          </ac:spMkLst>
        </pc:spChg>
        <pc:spChg chg="add del">
          <ac:chgData name="jose Romero" userId="369856c9e5734b2e" providerId="LiveId" clId="{D793E83A-5C46-4399-A664-27E3A2FF4CA3}" dt="2022-12-18T07:01:40.528" v="8360" actId="26606"/>
          <ac:spMkLst>
            <pc:docMk/>
            <pc:sldMk cId="3865605948" sldId="269"/>
            <ac:spMk id="48" creationId="{99B60357-232D-4489-8786-BF4E4F74BA76}"/>
          </ac:spMkLst>
        </pc:spChg>
        <pc:spChg chg="add del">
          <ac:chgData name="jose Romero" userId="369856c9e5734b2e" providerId="LiveId" clId="{D793E83A-5C46-4399-A664-27E3A2FF4CA3}" dt="2022-12-18T07:01:40.528" v="8360" actId="26606"/>
          <ac:spMkLst>
            <pc:docMk/>
            <pc:sldMk cId="3865605948" sldId="269"/>
            <ac:spMk id="49" creationId="{28928A89-D0B3-42AC-80FB-CA7D445693CB}"/>
          </ac:spMkLst>
        </pc:spChg>
        <pc:spChg chg="add del">
          <ac:chgData name="jose Romero" userId="369856c9e5734b2e" providerId="LiveId" clId="{D793E83A-5C46-4399-A664-27E3A2FF4CA3}" dt="2022-12-18T07:01:43.656" v="8362" actId="26606"/>
          <ac:spMkLst>
            <pc:docMk/>
            <pc:sldMk cId="3865605948" sldId="269"/>
            <ac:spMk id="52" creationId="{1B15ED52-F352-441B-82BF-E0EA34836D08}"/>
          </ac:spMkLst>
        </pc:spChg>
        <pc:spChg chg="add del">
          <ac:chgData name="jose Romero" userId="369856c9e5734b2e" providerId="LiveId" clId="{D793E83A-5C46-4399-A664-27E3A2FF4CA3}" dt="2022-12-18T07:01:43.656" v="8362" actId="26606"/>
          <ac:spMkLst>
            <pc:docMk/>
            <pc:sldMk cId="3865605948" sldId="269"/>
            <ac:spMk id="53" creationId="{3B2E3793-BFE6-45A2-9B7B-E18844431C99}"/>
          </ac:spMkLst>
        </pc:spChg>
        <pc:spChg chg="add del">
          <ac:chgData name="jose Romero" userId="369856c9e5734b2e" providerId="LiveId" clId="{D793E83A-5C46-4399-A664-27E3A2FF4CA3}" dt="2022-12-18T07:01:43.656" v="8362" actId="26606"/>
          <ac:spMkLst>
            <pc:docMk/>
            <pc:sldMk cId="3865605948" sldId="269"/>
            <ac:spMk id="54" creationId="{BC4C4868-CB8F-4AF9-9CDB-8108F2C19B67}"/>
          </ac:spMkLst>
        </pc:spChg>
        <pc:spChg chg="add del">
          <ac:chgData name="jose Romero" userId="369856c9e5734b2e" providerId="LiveId" clId="{D793E83A-5C46-4399-A664-27E3A2FF4CA3}" dt="2022-12-18T07:01:43.656" v="8362" actId="26606"/>
          <ac:spMkLst>
            <pc:docMk/>
            <pc:sldMk cId="3865605948" sldId="269"/>
            <ac:spMk id="55" creationId="{375E0459-6403-40CD-989D-56A4407CA12E}"/>
          </ac:spMkLst>
        </pc:spChg>
        <pc:spChg chg="add del">
          <ac:chgData name="jose Romero" userId="369856c9e5734b2e" providerId="LiveId" clId="{D793E83A-5C46-4399-A664-27E3A2FF4CA3}" dt="2022-12-18T07:01:43.656" v="8362" actId="26606"/>
          <ac:spMkLst>
            <pc:docMk/>
            <pc:sldMk cId="3865605948" sldId="269"/>
            <ac:spMk id="56" creationId="{53E5B1A8-3AC9-4BD1-9BBC-78CA94F2D1BA}"/>
          </ac:spMkLst>
        </pc:spChg>
        <pc:spChg chg="add del">
          <ac:chgData name="jose Romero" userId="369856c9e5734b2e" providerId="LiveId" clId="{D793E83A-5C46-4399-A664-27E3A2FF4CA3}" dt="2022-12-18T07:01:48.256" v="8365" actId="26606"/>
          <ac:spMkLst>
            <pc:docMk/>
            <pc:sldMk cId="3865605948" sldId="269"/>
            <ac:spMk id="57" creationId="{3CD9DF72-87A3-404E-A828-84CBF11A8303}"/>
          </ac:spMkLst>
        </pc:spChg>
        <pc:spChg chg="add del">
          <ac:chgData name="jose Romero" userId="369856c9e5734b2e" providerId="LiveId" clId="{D793E83A-5C46-4399-A664-27E3A2FF4CA3}" dt="2022-12-18T07:07:55.104" v="8668" actId="26606"/>
          <ac:spMkLst>
            <pc:docMk/>
            <pc:sldMk cId="3865605948" sldId="269"/>
            <ac:spMk id="59" creationId="{4038CB10-1F5C-4D54-9DF7-12586DE5B007}"/>
          </ac:spMkLst>
        </pc:spChg>
        <pc:spChg chg="add del">
          <ac:chgData name="jose Romero" userId="369856c9e5734b2e" providerId="LiveId" clId="{D793E83A-5C46-4399-A664-27E3A2FF4CA3}" dt="2022-12-18T07:07:55.104" v="8668" actId="26606"/>
          <ac:spMkLst>
            <pc:docMk/>
            <pc:sldMk cId="3865605948" sldId="269"/>
            <ac:spMk id="60" creationId="{36D30126-6314-4A93-B27E-5C66CF781924}"/>
          </ac:spMkLst>
        </pc:spChg>
        <pc:spChg chg="add del">
          <ac:chgData name="jose Romero" userId="369856c9e5734b2e" providerId="LiveId" clId="{D793E83A-5C46-4399-A664-27E3A2FF4CA3}" dt="2022-12-18T07:07:55.104" v="8668" actId="26606"/>
          <ac:spMkLst>
            <pc:docMk/>
            <pc:sldMk cId="3865605948" sldId="269"/>
            <ac:spMk id="61" creationId="{73ED6512-6858-4552-B699-9A97FE9A4EA2}"/>
          </ac:spMkLst>
        </pc:spChg>
        <pc:spChg chg="add del">
          <ac:chgData name="jose Romero" userId="369856c9e5734b2e" providerId="LiveId" clId="{D793E83A-5C46-4399-A664-27E3A2FF4CA3}" dt="2022-12-18T07:06:15.125" v="8635" actId="26606"/>
          <ac:spMkLst>
            <pc:docMk/>
            <pc:sldMk cId="3865605948" sldId="269"/>
            <ac:spMk id="63" creationId="{8B3A2D1A-45FC-4F95-B150-1C13EF2F6D09}"/>
          </ac:spMkLst>
        </pc:spChg>
        <pc:spChg chg="add del">
          <ac:chgData name="jose Romero" userId="369856c9e5734b2e" providerId="LiveId" clId="{D793E83A-5C46-4399-A664-27E3A2FF4CA3}" dt="2022-12-18T07:06:15.125" v="8635" actId="26606"/>
          <ac:spMkLst>
            <pc:docMk/>
            <pc:sldMk cId="3865605948" sldId="269"/>
            <ac:spMk id="64" creationId="{39C3C864-C625-4883-B868-9A4C470F4DD5}"/>
          </ac:spMkLst>
        </pc:spChg>
        <pc:spChg chg="add del">
          <ac:chgData name="jose Romero" userId="369856c9e5734b2e" providerId="LiveId" clId="{D793E83A-5C46-4399-A664-27E3A2FF4CA3}" dt="2022-12-18T07:06:53.858" v="8643" actId="26606"/>
          <ac:spMkLst>
            <pc:docMk/>
            <pc:sldMk cId="3865605948" sldId="269"/>
            <ac:spMk id="65" creationId="{7005C616-6139-47B3-BF77-59176F3C8745}"/>
          </ac:spMkLst>
        </pc:spChg>
        <pc:spChg chg="add del">
          <ac:chgData name="jose Romero" userId="369856c9e5734b2e" providerId="LiveId" clId="{D793E83A-5C46-4399-A664-27E3A2FF4CA3}" dt="2022-12-18T07:05:08.855" v="8625" actId="26606"/>
          <ac:spMkLst>
            <pc:docMk/>
            <pc:sldMk cId="3865605948" sldId="269"/>
            <ac:spMk id="66" creationId="{32AEEBC8-9D30-42EF-95F2-386C2653FBF0}"/>
          </ac:spMkLst>
        </pc:spChg>
        <pc:spChg chg="add del">
          <ac:chgData name="jose Romero" userId="369856c9e5734b2e" providerId="LiveId" clId="{D793E83A-5C46-4399-A664-27E3A2FF4CA3}" dt="2022-12-18T07:06:21.906" v="8641" actId="26606"/>
          <ac:spMkLst>
            <pc:docMk/>
            <pc:sldMk cId="3865605948" sldId="269"/>
            <ac:spMk id="67" creationId="{8B3A2D1A-45FC-4F95-B150-1C13EF2F6D09}"/>
          </ac:spMkLst>
        </pc:spChg>
        <pc:spChg chg="add del">
          <ac:chgData name="jose Romero" userId="369856c9e5734b2e" providerId="LiveId" clId="{D793E83A-5C46-4399-A664-27E3A2FF4CA3}" dt="2022-12-18T07:05:08.855" v="8625" actId="26606"/>
          <ac:spMkLst>
            <pc:docMk/>
            <pc:sldMk cId="3865605948" sldId="269"/>
            <ac:spMk id="68" creationId="{2E92FA66-67D7-4CB4-94D3-E643A9AD4757}"/>
          </ac:spMkLst>
        </pc:spChg>
        <pc:spChg chg="add del">
          <ac:chgData name="jose Romero" userId="369856c9e5734b2e" providerId="LiveId" clId="{D793E83A-5C46-4399-A664-27E3A2FF4CA3}" dt="2022-12-18T07:06:21.906" v="8641" actId="26606"/>
          <ac:spMkLst>
            <pc:docMk/>
            <pc:sldMk cId="3865605948" sldId="269"/>
            <ac:spMk id="69" creationId="{F3768FD5-DD7A-43C7-8DEA-1F5DB3CB5B95}"/>
          </ac:spMkLst>
        </pc:spChg>
        <pc:spChg chg="add del">
          <ac:chgData name="jose Romero" userId="369856c9e5734b2e" providerId="LiveId" clId="{D793E83A-5C46-4399-A664-27E3A2FF4CA3}" dt="2022-12-18T07:05:15.459" v="8627" actId="26606"/>
          <ac:spMkLst>
            <pc:docMk/>
            <pc:sldMk cId="3865605948" sldId="269"/>
            <ac:spMk id="70" creationId="{4038CB10-1F5C-4D54-9DF7-12586DE5B007}"/>
          </ac:spMkLst>
        </pc:spChg>
        <pc:spChg chg="add del">
          <ac:chgData name="jose Romero" userId="369856c9e5734b2e" providerId="LiveId" clId="{D793E83A-5C46-4399-A664-27E3A2FF4CA3}" dt="2022-12-18T07:05:15.459" v="8627" actId="26606"/>
          <ac:spMkLst>
            <pc:docMk/>
            <pc:sldMk cId="3865605948" sldId="269"/>
            <ac:spMk id="71" creationId="{73ED6512-6858-4552-B699-9A97FE9A4EA2}"/>
          </ac:spMkLst>
        </pc:spChg>
        <pc:spChg chg="add del">
          <ac:chgData name="jose Romero" userId="369856c9e5734b2e" providerId="LiveId" clId="{D793E83A-5C46-4399-A664-27E3A2FF4CA3}" dt="2022-12-18T07:06:53.858" v="8643" actId="26606"/>
          <ac:spMkLst>
            <pc:docMk/>
            <pc:sldMk cId="3865605948" sldId="269"/>
            <ac:spMk id="72" creationId="{E042CD37-C859-44CD-853E-5A3427DDB9C0}"/>
          </ac:spMkLst>
        </pc:spChg>
        <pc:spChg chg="add del">
          <ac:chgData name="jose Romero" userId="369856c9e5734b2e" providerId="LiveId" clId="{D793E83A-5C46-4399-A664-27E3A2FF4CA3}" dt="2022-12-18T07:05:18.217" v="8629" actId="26606"/>
          <ac:spMkLst>
            <pc:docMk/>
            <pc:sldMk cId="3865605948" sldId="269"/>
            <ac:spMk id="73" creationId="{32AEEBC8-9D30-42EF-95F2-386C2653FBF0}"/>
          </ac:spMkLst>
        </pc:spChg>
        <pc:spChg chg="add del">
          <ac:chgData name="jose Romero" userId="369856c9e5734b2e" providerId="LiveId" clId="{D793E83A-5C46-4399-A664-27E3A2FF4CA3}" dt="2022-12-18T07:05:18.217" v="8629" actId="26606"/>
          <ac:spMkLst>
            <pc:docMk/>
            <pc:sldMk cId="3865605948" sldId="269"/>
            <ac:spMk id="74" creationId="{2E92FA66-67D7-4CB4-94D3-E643A9AD4757}"/>
          </ac:spMkLst>
        </pc:spChg>
        <pc:spChg chg="add del">
          <ac:chgData name="jose Romero" userId="369856c9e5734b2e" providerId="LiveId" clId="{D793E83A-5C46-4399-A664-27E3A2FF4CA3}" dt="2022-12-18T07:05:28.775" v="8633" actId="26606"/>
          <ac:spMkLst>
            <pc:docMk/>
            <pc:sldMk cId="3865605948" sldId="269"/>
            <ac:spMk id="76" creationId="{4038CB10-1F5C-4D54-9DF7-12586DE5B007}"/>
          </ac:spMkLst>
        </pc:spChg>
        <pc:spChg chg="add del">
          <ac:chgData name="jose Romero" userId="369856c9e5734b2e" providerId="LiveId" clId="{D793E83A-5C46-4399-A664-27E3A2FF4CA3}" dt="2022-12-18T07:05:28.775" v="8633" actId="26606"/>
          <ac:spMkLst>
            <pc:docMk/>
            <pc:sldMk cId="3865605948" sldId="269"/>
            <ac:spMk id="77" creationId="{73ED6512-6858-4552-B699-9A97FE9A4EA2}"/>
          </ac:spMkLst>
        </pc:spChg>
        <pc:spChg chg="add del">
          <ac:chgData name="jose Romero" userId="369856c9e5734b2e" providerId="LiveId" clId="{D793E83A-5C46-4399-A664-27E3A2FF4CA3}" dt="2022-12-18T07:06:53.858" v="8643" actId="26606"/>
          <ac:spMkLst>
            <pc:docMk/>
            <pc:sldMk cId="3865605948" sldId="269"/>
            <ac:spMk id="78" creationId="{93C59B8F-AEFF-4D3A-BA0E-3C43111987AE}"/>
          </ac:spMkLst>
        </pc:spChg>
        <pc:spChg chg="add del">
          <ac:chgData name="jose Romero" userId="369856c9e5734b2e" providerId="LiveId" clId="{D793E83A-5C46-4399-A664-27E3A2FF4CA3}" dt="2022-12-18T07:07:08.880" v="8648" actId="26606"/>
          <ac:spMkLst>
            <pc:docMk/>
            <pc:sldMk cId="3865605948" sldId="269"/>
            <ac:spMk id="79" creationId="{D5997EA8-5EFC-40CD-A85F-C3C3BC5F9EB7}"/>
          </ac:spMkLst>
        </pc:spChg>
        <pc:spChg chg="add del">
          <ac:chgData name="jose Romero" userId="369856c9e5734b2e" providerId="LiveId" clId="{D793E83A-5C46-4399-A664-27E3A2FF4CA3}" dt="2022-12-18T07:06:58.589" v="8645" actId="26606"/>
          <ac:spMkLst>
            <pc:docMk/>
            <pc:sldMk cId="3865605948" sldId="269"/>
            <ac:spMk id="80" creationId="{66E48AFA-8884-4F68-A44F-D2C1E8609C5A}"/>
          </ac:spMkLst>
        </pc:spChg>
        <pc:spChg chg="add del">
          <ac:chgData name="jose Romero" userId="369856c9e5734b2e" providerId="LiveId" clId="{D793E83A-5C46-4399-A664-27E3A2FF4CA3}" dt="2022-12-18T07:06:58.589" v="8645" actId="26606"/>
          <ac:spMkLst>
            <pc:docMk/>
            <pc:sldMk cId="3865605948" sldId="269"/>
            <ac:spMk id="81" creationId="{969D19A6-08CB-498C-93EC-3FFB021FC68A}"/>
          </ac:spMkLst>
        </pc:spChg>
        <pc:spChg chg="add del">
          <ac:chgData name="jose Romero" userId="369856c9e5734b2e" providerId="LiveId" clId="{D793E83A-5C46-4399-A664-27E3A2FF4CA3}" dt="2022-12-18T07:07:08.880" v="8648" actId="26606"/>
          <ac:spMkLst>
            <pc:docMk/>
            <pc:sldMk cId="3865605948" sldId="269"/>
            <ac:spMk id="82" creationId="{1CF6A1EC-BD15-42D9-A339-A3970CF7C65A}"/>
          </ac:spMkLst>
        </pc:spChg>
        <pc:spChg chg="add del">
          <ac:chgData name="jose Romero" userId="369856c9e5734b2e" providerId="LiveId" clId="{D793E83A-5C46-4399-A664-27E3A2FF4CA3}" dt="2022-12-18T07:07:08.880" v="8648" actId="26606"/>
          <ac:spMkLst>
            <pc:docMk/>
            <pc:sldMk cId="3865605948" sldId="269"/>
            <ac:spMk id="83" creationId="{A720C27D-5C39-492B-BD68-C220C0F838AC}"/>
          </ac:spMkLst>
        </pc:spChg>
        <pc:spChg chg="add del">
          <ac:chgData name="jose Romero" userId="369856c9e5734b2e" providerId="LiveId" clId="{D793E83A-5C46-4399-A664-27E3A2FF4CA3}" dt="2022-12-18T07:07:08.880" v="8648" actId="26606"/>
          <ac:spMkLst>
            <pc:docMk/>
            <pc:sldMk cId="3865605948" sldId="269"/>
            <ac:spMk id="84" creationId="{A4F3394A-A959-460A-ACF9-5FA682C76940}"/>
          </ac:spMkLst>
        </pc:spChg>
        <pc:spChg chg="add del">
          <ac:chgData name="jose Romero" userId="369856c9e5734b2e" providerId="LiveId" clId="{D793E83A-5C46-4399-A664-27E3A2FF4CA3}" dt="2022-12-18T07:07:35.400" v="8655" actId="26606"/>
          <ac:spMkLst>
            <pc:docMk/>
            <pc:sldMk cId="3865605948" sldId="269"/>
            <ac:spMk id="85" creationId="{2550BE34-C2B8-49B8-8519-67A8CAD51AE9}"/>
          </ac:spMkLst>
        </pc:spChg>
        <pc:spChg chg="add del">
          <ac:chgData name="jose Romero" userId="369856c9e5734b2e" providerId="LiveId" clId="{D793E83A-5C46-4399-A664-27E3A2FF4CA3}" dt="2022-12-18T07:07:35.400" v="8655" actId="26606"/>
          <ac:spMkLst>
            <pc:docMk/>
            <pc:sldMk cId="3865605948" sldId="269"/>
            <ac:spMk id="86" creationId="{A7457DD9-5A45-400A-AB4B-4B4EDECA25F1}"/>
          </ac:spMkLst>
        </pc:spChg>
        <pc:spChg chg="add del">
          <ac:chgData name="jose Romero" userId="369856c9e5734b2e" providerId="LiveId" clId="{D793E83A-5C46-4399-A664-27E3A2FF4CA3}" dt="2022-12-18T07:07:35.400" v="8655" actId="26606"/>
          <ac:spMkLst>
            <pc:docMk/>
            <pc:sldMk cId="3865605948" sldId="269"/>
            <ac:spMk id="87" creationId="{441CF7D6-A660-431A-B0BB-140A0D5556B6}"/>
          </ac:spMkLst>
        </pc:spChg>
        <pc:spChg chg="add del">
          <ac:chgData name="jose Romero" userId="369856c9e5734b2e" providerId="LiveId" clId="{D793E83A-5C46-4399-A664-27E3A2FF4CA3}" dt="2022-12-18T07:07:35.400" v="8655" actId="26606"/>
          <ac:spMkLst>
            <pc:docMk/>
            <pc:sldMk cId="3865605948" sldId="269"/>
            <ac:spMk id="88" creationId="{0570A85B-3810-4F95-97B0-CBF4CCDB381C}"/>
          </ac:spMkLst>
        </pc:spChg>
        <pc:spChg chg="add del">
          <ac:chgData name="jose Romero" userId="369856c9e5734b2e" providerId="LiveId" clId="{D793E83A-5C46-4399-A664-27E3A2FF4CA3}" dt="2022-12-18T07:07:55.097" v="8667" actId="26606"/>
          <ac:spMkLst>
            <pc:docMk/>
            <pc:sldMk cId="3865605948" sldId="269"/>
            <ac:spMk id="89" creationId="{5E39A796-BE83-48B1-B33F-35C4A32AAB57}"/>
          </ac:spMkLst>
        </pc:spChg>
        <pc:spChg chg="add del">
          <ac:chgData name="jose Romero" userId="369856c9e5734b2e" providerId="LiveId" clId="{D793E83A-5C46-4399-A664-27E3A2FF4CA3}" dt="2022-12-18T07:07:39.614" v="8657" actId="26606"/>
          <ac:spMkLst>
            <pc:docMk/>
            <pc:sldMk cId="3865605948" sldId="269"/>
            <ac:spMk id="90" creationId="{2596F992-698C-48C0-9D89-70DA4CE927EF}"/>
          </ac:spMkLst>
        </pc:spChg>
        <pc:spChg chg="add del">
          <ac:chgData name="jose Romero" userId="369856c9e5734b2e" providerId="LiveId" clId="{D793E83A-5C46-4399-A664-27E3A2FF4CA3}" dt="2022-12-18T07:07:39.614" v="8657" actId="26606"/>
          <ac:spMkLst>
            <pc:docMk/>
            <pc:sldMk cId="3865605948" sldId="269"/>
            <ac:spMk id="91" creationId="{E7BFF8DC-0AE7-4AD2-9B28-2E5F26D62C30}"/>
          </ac:spMkLst>
        </pc:spChg>
        <pc:spChg chg="add del">
          <ac:chgData name="jose Romero" userId="369856c9e5734b2e" providerId="LiveId" clId="{D793E83A-5C46-4399-A664-27E3A2FF4CA3}" dt="2022-12-18T07:07:39.614" v="8657" actId="26606"/>
          <ac:spMkLst>
            <pc:docMk/>
            <pc:sldMk cId="3865605948" sldId="269"/>
            <ac:spMk id="92" creationId="{7E0162AD-C6E5-4BF8-A453-76ADB36877D3}"/>
          </ac:spMkLst>
        </pc:spChg>
        <pc:spChg chg="add del">
          <ac:chgData name="jose Romero" userId="369856c9e5734b2e" providerId="LiveId" clId="{D793E83A-5C46-4399-A664-27E3A2FF4CA3}" dt="2022-12-18T07:07:55.097" v="8667" actId="26606"/>
          <ac:spMkLst>
            <pc:docMk/>
            <pc:sldMk cId="3865605948" sldId="269"/>
            <ac:spMk id="93" creationId="{72F84B47-E267-4194-8194-831DB7B5547F}"/>
          </ac:spMkLst>
        </pc:spChg>
        <pc:spChg chg="add">
          <ac:chgData name="jose Romero" userId="369856c9e5734b2e" providerId="LiveId" clId="{D793E83A-5C46-4399-A664-27E3A2FF4CA3}" dt="2022-12-18T07:07:55.104" v="8668" actId="26606"/>
          <ac:spMkLst>
            <pc:docMk/>
            <pc:sldMk cId="3865605948" sldId="269"/>
            <ac:spMk id="95" creationId="{2550BE34-C2B8-49B8-8519-67A8CAD51AE9}"/>
          </ac:spMkLst>
        </pc:spChg>
        <pc:spChg chg="add">
          <ac:chgData name="jose Romero" userId="369856c9e5734b2e" providerId="LiveId" clId="{D793E83A-5C46-4399-A664-27E3A2FF4CA3}" dt="2022-12-18T07:07:55.104" v="8668" actId="26606"/>
          <ac:spMkLst>
            <pc:docMk/>
            <pc:sldMk cId="3865605948" sldId="269"/>
            <ac:spMk id="96" creationId="{A7457DD9-5A45-400A-AB4B-4B4EDECA25F1}"/>
          </ac:spMkLst>
        </pc:spChg>
        <pc:spChg chg="add">
          <ac:chgData name="jose Romero" userId="369856c9e5734b2e" providerId="LiveId" clId="{D793E83A-5C46-4399-A664-27E3A2FF4CA3}" dt="2022-12-18T07:07:55.104" v="8668" actId="26606"/>
          <ac:spMkLst>
            <pc:docMk/>
            <pc:sldMk cId="3865605948" sldId="269"/>
            <ac:spMk id="97" creationId="{441CF7D6-A660-431A-B0BB-140A0D5556B6}"/>
          </ac:spMkLst>
        </pc:spChg>
        <pc:spChg chg="add">
          <ac:chgData name="jose Romero" userId="369856c9e5734b2e" providerId="LiveId" clId="{D793E83A-5C46-4399-A664-27E3A2FF4CA3}" dt="2022-12-18T07:07:55.104" v="8668" actId="26606"/>
          <ac:spMkLst>
            <pc:docMk/>
            <pc:sldMk cId="3865605948" sldId="269"/>
            <ac:spMk id="98" creationId="{0570A85B-3810-4F95-97B0-CBF4CCDB381C}"/>
          </ac:spMkLst>
        </pc:spChg>
        <pc:grpChg chg="add del">
          <ac:chgData name="jose Romero" userId="369856c9e5734b2e" providerId="LiveId" clId="{D793E83A-5C46-4399-A664-27E3A2FF4CA3}" dt="2022-12-18T06:58:55.136" v="8334" actId="26606"/>
          <ac:grpSpMkLst>
            <pc:docMk/>
            <pc:sldMk cId="3865605948" sldId="269"/>
            <ac:grpSpMk id="19" creationId="{5995D10D-E9C9-47DB-AE7E-801FEF38F5C9}"/>
          </ac:grpSpMkLst>
        </pc:grpChg>
        <pc:grpChg chg="add del">
          <ac:chgData name="jose Romero" userId="369856c9e5734b2e" providerId="LiveId" clId="{D793E83A-5C46-4399-A664-27E3A2FF4CA3}" dt="2022-12-18T06:58:55.136" v="8334" actId="26606"/>
          <ac:grpSpMkLst>
            <pc:docMk/>
            <pc:sldMk cId="3865605948" sldId="269"/>
            <ac:grpSpMk id="22" creationId="{828A5161-06F1-46CF-8AD7-844680A59E13}"/>
          </ac:grpSpMkLst>
        </pc:grpChg>
        <pc:picChg chg="add del mod">
          <ac:chgData name="jose Romero" userId="369856c9e5734b2e" providerId="LiveId" clId="{D793E83A-5C46-4399-A664-27E3A2FF4CA3}" dt="2022-12-18T06:56:39.870" v="8325" actId="22"/>
          <ac:picMkLst>
            <pc:docMk/>
            <pc:sldMk cId="3865605948" sldId="269"/>
            <ac:picMk id="6" creationId="{3A9C4458-3982-62AC-C8DA-C7B6CB04823B}"/>
          </ac:picMkLst>
        </pc:picChg>
        <pc:picChg chg="add mod ord">
          <ac:chgData name="jose Romero" userId="369856c9e5734b2e" providerId="LiveId" clId="{D793E83A-5C46-4399-A664-27E3A2FF4CA3}" dt="2022-12-18T07:08:17.668" v="8673" actId="14100"/>
          <ac:picMkLst>
            <pc:docMk/>
            <pc:sldMk cId="3865605948" sldId="269"/>
            <ac:picMk id="8" creationId="{129D3C19-0E32-F573-1F54-1006E982CDD9}"/>
          </ac:picMkLst>
        </pc:picChg>
        <pc:picChg chg="add del">
          <ac:chgData name="jose Romero" userId="369856c9e5734b2e" providerId="LiveId" clId="{D793E83A-5C46-4399-A664-27E3A2FF4CA3}" dt="2022-12-18T07:06:53.858" v="8643" actId="26606"/>
          <ac:picMkLst>
            <pc:docMk/>
            <pc:sldMk cId="3865605948" sldId="269"/>
            <ac:picMk id="75" creationId="{49882614-11C4-4368-9534-6EBAC3488C70}"/>
          </ac:picMkLst>
        </pc:picChg>
        <pc:cxnChg chg="add del">
          <ac:chgData name="jose Romero" userId="369856c9e5734b2e" providerId="LiveId" clId="{D793E83A-5C46-4399-A664-27E3A2FF4CA3}" dt="2022-12-18T07:01:40.528" v="8360" actId="26606"/>
          <ac:cxnSpMkLst>
            <pc:docMk/>
            <pc:sldMk cId="3865605948" sldId="269"/>
            <ac:cxnSpMk id="50" creationId="{F085D7B9-E066-4923-8CB7-294BF306296A}"/>
          </ac:cxnSpMkLst>
        </pc:cxnChg>
        <pc:cxnChg chg="add del">
          <ac:chgData name="jose Romero" userId="369856c9e5734b2e" providerId="LiveId" clId="{D793E83A-5C46-4399-A664-27E3A2FF4CA3}" dt="2022-12-18T07:01:40.528" v="8360" actId="26606"/>
          <ac:cxnSpMkLst>
            <pc:docMk/>
            <pc:sldMk cId="3865605948" sldId="269"/>
            <ac:cxnSpMk id="51" creationId="{25443840-A796-4C43-8DC1-1B738EFEC522}"/>
          </ac:cxnSpMkLst>
        </pc:cxnChg>
        <pc:cxnChg chg="add del">
          <ac:chgData name="jose Romero" userId="369856c9e5734b2e" providerId="LiveId" clId="{D793E83A-5C46-4399-A664-27E3A2FF4CA3}" dt="2022-12-18T07:01:48.256" v="8365" actId="26606"/>
          <ac:cxnSpMkLst>
            <pc:docMk/>
            <pc:sldMk cId="3865605948" sldId="269"/>
            <ac:cxnSpMk id="58" creationId="{20E3A342-4D61-4E3F-AF90-1AB42AEB96CC}"/>
          </ac:cxnSpMkLst>
        </pc:cxnChg>
      </pc:sldChg>
      <pc:sldChg chg="addSp delSp modSp mod setBg">
        <pc:chgData name="jose Romero" userId="369856c9e5734b2e" providerId="LiveId" clId="{D793E83A-5C46-4399-A664-27E3A2FF4CA3}" dt="2022-12-18T08:22:01.079" v="10224" actId="20577"/>
        <pc:sldMkLst>
          <pc:docMk/>
          <pc:sldMk cId="2727850971" sldId="270"/>
        </pc:sldMkLst>
        <pc:spChg chg="mod ord">
          <ac:chgData name="jose Romero" userId="369856c9e5734b2e" providerId="LiveId" clId="{D793E83A-5C46-4399-A664-27E3A2FF4CA3}" dt="2022-12-18T08:21:25.261" v="10144" actId="26606"/>
          <ac:spMkLst>
            <pc:docMk/>
            <pc:sldMk cId="2727850971" sldId="270"/>
            <ac:spMk id="3" creationId="{86E60219-AE1B-47B6-9A1D-F2865D04BE52}"/>
          </ac:spMkLst>
        </pc:spChg>
        <pc:spChg chg="mod ord">
          <ac:chgData name="jose Romero" userId="369856c9e5734b2e" providerId="LiveId" clId="{D793E83A-5C46-4399-A664-27E3A2FF4CA3}" dt="2022-12-18T08:21:25.261" v="10144" actId="26606"/>
          <ac:spMkLst>
            <pc:docMk/>
            <pc:sldMk cId="2727850971" sldId="270"/>
            <ac:spMk id="4" creationId="{D528596A-0847-664A-9D47-5096383E5E09}"/>
          </ac:spMkLst>
        </pc:spChg>
        <pc:spChg chg="add del mod ord">
          <ac:chgData name="jose Romero" userId="369856c9e5734b2e" providerId="LiveId" clId="{D793E83A-5C46-4399-A664-27E3A2FF4CA3}" dt="2022-12-18T08:22:01.079" v="10224" actId="20577"/>
          <ac:spMkLst>
            <pc:docMk/>
            <pc:sldMk cId="2727850971" sldId="270"/>
            <ac:spMk id="5" creationId="{1B07C49E-AFFC-EC46-8930-E4D428F5F943}"/>
          </ac:spMkLst>
        </pc:spChg>
        <pc:spChg chg="add del">
          <ac:chgData name="jose Romero" userId="369856c9e5734b2e" providerId="LiveId" clId="{D793E83A-5C46-4399-A664-27E3A2FF4CA3}" dt="2022-12-18T08:11:12.760" v="9944" actId="26606"/>
          <ac:spMkLst>
            <pc:docMk/>
            <pc:sldMk cId="2727850971" sldId="270"/>
            <ac:spMk id="8" creationId="{9427AF5F-9A0E-42B7-A252-FD64C9885F9C}"/>
          </ac:spMkLst>
        </pc:spChg>
        <pc:spChg chg="add del">
          <ac:chgData name="jose Romero" userId="369856c9e5734b2e" providerId="LiveId" clId="{D793E83A-5C46-4399-A664-27E3A2FF4CA3}" dt="2022-12-18T08:11:41.506" v="9964" actId="26606"/>
          <ac:spMkLst>
            <pc:docMk/>
            <pc:sldMk cId="2727850971" sldId="270"/>
            <ac:spMk id="9" creationId="{32AEEBC8-9D30-42EF-95F2-386C2653FBF0}"/>
          </ac:spMkLst>
        </pc:spChg>
        <pc:spChg chg="add del">
          <ac:chgData name="jose Romero" userId="369856c9e5734b2e" providerId="LiveId" clId="{D793E83A-5C46-4399-A664-27E3A2FF4CA3}" dt="2022-12-18T08:11:16.074" v="9946" actId="26606"/>
          <ac:spMkLst>
            <pc:docMk/>
            <pc:sldMk cId="2727850971" sldId="270"/>
            <ac:spMk id="10" creationId="{84ECDE7A-6944-466D-8FFE-149A29BA6BAE}"/>
          </ac:spMkLst>
        </pc:spChg>
        <pc:spChg chg="add del">
          <ac:chgData name="jose Romero" userId="369856c9e5734b2e" providerId="LiveId" clId="{D793E83A-5C46-4399-A664-27E3A2FF4CA3}" dt="2022-12-18T08:11:06.914" v="9938" actId="26606"/>
          <ac:spMkLst>
            <pc:docMk/>
            <pc:sldMk cId="2727850971" sldId="270"/>
            <ac:spMk id="11" creationId="{32AEEBC8-9D30-42EF-95F2-386C2653FBF0}"/>
          </ac:spMkLst>
        </pc:spChg>
        <pc:spChg chg="add del">
          <ac:chgData name="jose Romero" userId="369856c9e5734b2e" providerId="LiveId" clId="{D793E83A-5C46-4399-A664-27E3A2FF4CA3}" dt="2022-12-18T08:11:16.074" v="9946" actId="26606"/>
          <ac:spMkLst>
            <pc:docMk/>
            <pc:sldMk cId="2727850971" sldId="270"/>
            <ac:spMk id="12" creationId="{B3420082-9415-44EC-802E-C77D71D59C57}"/>
          </ac:spMkLst>
        </pc:spChg>
        <pc:spChg chg="add del">
          <ac:chgData name="jose Romero" userId="369856c9e5734b2e" providerId="LiveId" clId="{D793E83A-5C46-4399-A664-27E3A2FF4CA3}" dt="2022-12-18T08:11:06.914" v="9938" actId="26606"/>
          <ac:spMkLst>
            <pc:docMk/>
            <pc:sldMk cId="2727850971" sldId="270"/>
            <ac:spMk id="13" creationId="{2E92FA66-67D7-4CB4-94D3-E643A9AD4757}"/>
          </ac:spMkLst>
        </pc:spChg>
        <pc:spChg chg="add del">
          <ac:chgData name="jose Romero" userId="369856c9e5734b2e" providerId="LiveId" clId="{D793E83A-5C46-4399-A664-27E3A2FF4CA3}" dt="2022-12-18T08:11:16.074" v="9946" actId="26606"/>
          <ac:spMkLst>
            <pc:docMk/>
            <pc:sldMk cId="2727850971" sldId="270"/>
            <ac:spMk id="14" creationId="{55A52C45-1FCB-4636-A80F-2849B8226C01}"/>
          </ac:spMkLst>
        </pc:spChg>
        <pc:spChg chg="add del">
          <ac:chgData name="jose Romero" userId="369856c9e5734b2e" providerId="LiveId" clId="{D793E83A-5C46-4399-A664-27E3A2FF4CA3}" dt="2022-12-18T08:11:09.015" v="9940" actId="26606"/>
          <ac:spMkLst>
            <pc:docMk/>
            <pc:sldMk cId="2727850971" sldId="270"/>
            <ac:spMk id="15" creationId="{D4771268-CB57-404A-9271-370EB28F6090}"/>
          </ac:spMkLst>
        </pc:spChg>
        <pc:spChg chg="add del">
          <ac:chgData name="jose Romero" userId="369856c9e5734b2e" providerId="LiveId" clId="{D793E83A-5C46-4399-A664-27E3A2FF4CA3}" dt="2022-12-18T08:11:41.506" v="9964" actId="26606"/>
          <ac:spMkLst>
            <pc:docMk/>
            <pc:sldMk cId="2727850971" sldId="270"/>
            <ac:spMk id="16" creationId="{2E92FA66-67D7-4CB4-94D3-E643A9AD4757}"/>
          </ac:spMkLst>
        </pc:spChg>
        <pc:spChg chg="add del">
          <ac:chgData name="jose Romero" userId="369856c9e5734b2e" providerId="LiveId" clId="{D793E83A-5C46-4399-A664-27E3A2FF4CA3}" dt="2022-12-18T08:11:16.074" v="9946" actId="26606"/>
          <ac:spMkLst>
            <pc:docMk/>
            <pc:sldMk cId="2727850971" sldId="270"/>
            <ac:spMk id="17" creationId="{768EB4DD-3704-43AD-92B3-C4E0C6EA92CB}"/>
          </ac:spMkLst>
        </pc:spChg>
        <pc:spChg chg="add del">
          <ac:chgData name="jose Romero" userId="369856c9e5734b2e" providerId="LiveId" clId="{D793E83A-5C46-4399-A664-27E3A2FF4CA3}" dt="2022-12-18T08:12:51.252" v="9966" actId="26606"/>
          <ac:spMkLst>
            <pc:docMk/>
            <pc:sldMk cId="2727850971" sldId="270"/>
            <ac:spMk id="18" creationId="{D4771268-CB57-404A-9271-370EB28F6090}"/>
          </ac:spMkLst>
        </pc:spChg>
        <pc:spChg chg="add del">
          <ac:chgData name="jose Romero" userId="369856c9e5734b2e" providerId="LiveId" clId="{D793E83A-5C46-4399-A664-27E3A2FF4CA3}" dt="2022-12-18T08:11:17.920" v="9948" actId="26606"/>
          <ac:spMkLst>
            <pc:docMk/>
            <pc:sldMk cId="2727850971" sldId="270"/>
            <ac:spMk id="19" creationId="{2550BE34-C2B8-49B8-8519-67A8CAD51AE9}"/>
          </ac:spMkLst>
        </pc:spChg>
        <pc:spChg chg="add del">
          <ac:chgData name="jose Romero" userId="369856c9e5734b2e" providerId="LiveId" clId="{D793E83A-5C46-4399-A664-27E3A2FF4CA3}" dt="2022-12-18T08:11:17.920" v="9948" actId="26606"/>
          <ac:spMkLst>
            <pc:docMk/>
            <pc:sldMk cId="2727850971" sldId="270"/>
            <ac:spMk id="20" creationId="{A7457DD9-5A45-400A-AB4B-4B4EDECA25F1}"/>
          </ac:spMkLst>
        </pc:spChg>
        <pc:spChg chg="add del">
          <ac:chgData name="jose Romero" userId="369856c9e5734b2e" providerId="LiveId" clId="{D793E83A-5C46-4399-A664-27E3A2FF4CA3}" dt="2022-12-18T08:11:17.920" v="9948" actId="26606"/>
          <ac:spMkLst>
            <pc:docMk/>
            <pc:sldMk cId="2727850971" sldId="270"/>
            <ac:spMk id="21" creationId="{441CF7D6-A660-431A-B0BB-140A0D5556B6}"/>
          </ac:spMkLst>
        </pc:spChg>
        <pc:spChg chg="add del">
          <ac:chgData name="jose Romero" userId="369856c9e5734b2e" providerId="LiveId" clId="{D793E83A-5C46-4399-A664-27E3A2FF4CA3}" dt="2022-12-18T08:11:17.920" v="9948" actId="26606"/>
          <ac:spMkLst>
            <pc:docMk/>
            <pc:sldMk cId="2727850971" sldId="270"/>
            <ac:spMk id="22" creationId="{0570A85B-3810-4F95-97B0-CBF4CCDB381C}"/>
          </ac:spMkLst>
        </pc:spChg>
        <pc:spChg chg="add del">
          <ac:chgData name="jose Romero" userId="369856c9e5734b2e" providerId="LiveId" clId="{D793E83A-5C46-4399-A664-27E3A2FF4CA3}" dt="2022-12-18T08:13:26.228" v="9968" actId="26606"/>
          <ac:spMkLst>
            <pc:docMk/>
            <pc:sldMk cId="2727850971" sldId="270"/>
            <ac:spMk id="23" creationId="{2B97F24A-32CE-4C1C-A50D-3016B394DCFB}"/>
          </ac:spMkLst>
        </pc:spChg>
        <pc:spChg chg="add del">
          <ac:chgData name="jose Romero" userId="369856c9e5734b2e" providerId="LiveId" clId="{D793E83A-5C46-4399-A664-27E3A2FF4CA3}" dt="2022-12-18T08:11:22.127" v="9950" actId="26606"/>
          <ac:spMkLst>
            <pc:docMk/>
            <pc:sldMk cId="2727850971" sldId="270"/>
            <ac:spMk id="24" creationId="{2B566528-1B12-4246-9431-5C2D7D081168}"/>
          </ac:spMkLst>
        </pc:spChg>
        <pc:spChg chg="add del">
          <ac:chgData name="jose Romero" userId="369856c9e5734b2e" providerId="LiveId" clId="{D793E83A-5C46-4399-A664-27E3A2FF4CA3}" dt="2022-12-18T08:13:26.228" v="9968" actId="26606"/>
          <ac:spMkLst>
            <pc:docMk/>
            <pc:sldMk cId="2727850971" sldId="270"/>
            <ac:spMk id="26" creationId="{CD8B4F24-440B-49E9-B85D-733523DC064B}"/>
          </ac:spMkLst>
        </pc:spChg>
        <pc:spChg chg="add del">
          <ac:chgData name="jose Romero" userId="369856c9e5734b2e" providerId="LiveId" clId="{D793E83A-5C46-4399-A664-27E3A2FF4CA3}" dt="2022-12-18T08:13:30.626" v="9970" actId="26606"/>
          <ac:spMkLst>
            <pc:docMk/>
            <pc:sldMk cId="2727850971" sldId="270"/>
            <ac:spMk id="29" creationId="{A8908DB7-C3A6-4FCB-9820-CEE02B398C4A}"/>
          </ac:spMkLst>
        </pc:spChg>
        <pc:spChg chg="add del">
          <ac:chgData name="jose Romero" userId="369856c9e5734b2e" providerId="LiveId" clId="{D793E83A-5C46-4399-A664-27E3A2FF4CA3}" dt="2022-12-18T08:13:30.626" v="9970" actId="26606"/>
          <ac:spMkLst>
            <pc:docMk/>
            <pc:sldMk cId="2727850971" sldId="270"/>
            <ac:spMk id="30" creationId="{535742DD-1B16-4E9D-B715-0D74B4574A68}"/>
          </ac:spMkLst>
        </pc:spChg>
        <pc:spChg chg="add del">
          <ac:chgData name="jose Romero" userId="369856c9e5734b2e" providerId="LiveId" clId="{D793E83A-5C46-4399-A664-27E3A2FF4CA3}" dt="2022-12-18T08:11:24.212" v="9952" actId="26606"/>
          <ac:spMkLst>
            <pc:docMk/>
            <pc:sldMk cId="2727850971" sldId="270"/>
            <ac:spMk id="31" creationId="{73DE2CFE-42F2-48F0-8706-5264E012B10C}"/>
          </ac:spMkLst>
        </pc:spChg>
        <pc:spChg chg="add del">
          <ac:chgData name="jose Romero" userId="369856c9e5734b2e" providerId="LiveId" clId="{D793E83A-5C46-4399-A664-27E3A2FF4CA3}" dt="2022-12-18T08:13:42.133" v="9972" actId="26606"/>
          <ac:spMkLst>
            <pc:docMk/>
            <pc:sldMk cId="2727850971" sldId="270"/>
            <ac:spMk id="32" creationId="{B95B9BA8-1D69-4796-85F5-B6D0BD52354B}"/>
          </ac:spMkLst>
        </pc:spChg>
        <pc:spChg chg="add del">
          <ac:chgData name="jose Romero" userId="369856c9e5734b2e" providerId="LiveId" clId="{D793E83A-5C46-4399-A664-27E3A2FF4CA3}" dt="2022-12-18T08:11:26.022" v="9954" actId="26606"/>
          <ac:spMkLst>
            <pc:docMk/>
            <pc:sldMk cId="2727850971" sldId="270"/>
            <ac:spMk id="33" creationId="{2B566528-1B12-4246-9431-5C2D7D081168}"/>
          </ac:spMkLst>
        </pc:spChg>
        <pc:spChg chg="add del">
          <ac:chgData name="jose Romero" userId="369856c9e5734b2e" providerId="LiveId" clId="{D793E83A-5C46-4399-A664-27E3A2FF4CA3}" dt="2022-12-18T08:13:45.530" v="9974" actId="26606"/>
          <ac:spMkLst>
            <pc:docMk/>
            <pc:sldMk cId="2727850971" sldId="270"/>
            <ac:spMk id="35" creationId="{32AEEBC8-9D30-42EF-95F2-386C2653FBF0}"/>
          </ac:spMkLst>
        </pc:spChg>
        <pc:spChg chg="add del">
          <ac:chgData name="jose Romero" userId="369856c9e5734b2e" providerId="LiveId" clId="{D793E83A-5C46-4399-A664-27E3A2FF4CA3}" dt="2022-12-18T08:13:45.530" v="9974" actId="26606"/>
          <ac:spMkLst>
            <pc:docMk/>
            <pc:sldMk cId="2727850971" sldId="270"/>
            <ac:spMk id="36" creationId="{2E92FA66-67D7-4CB4-94D3-E643A9AD4757}"/>
          </ac:spMkLst>
        </pc:spChg>
        <pc:spChg chg="add del">
          <ac:chgData name="jose Romero" userId="369856c9e5734b2e" providerId="LiveId" clId="{D793E83A-5C46-4399-A664-27E3A2FF4CA3}" dt="2022-12-18T08:13:46.995" v="9976" actId="26606"/>
          <ac:spMkLst>
            <pc:docMk/>
            <pc:sldMk cId="2727850971" sldId="270"/>
            <ac:spMk id="38" creationId="{D4771268-CB57-404A-9271-370EB28F6090}"/>
          </ac:spMkLst>
        </pc:spChg>
        <pc:spChg chg="add del">
          <ac:chgData name="jose Romero" userId="369856c9e5734b2e" providerId="LiveId" clId="{D793E83A-5C46-4399-A664-27E3A2FF4CA3}" dt="2022-12-18T08:11:27.194" v="9956" actId="26606"/>
          <ac:spMkLst>
            <pc:docMk/>
            <pc:sldMk cId="2727850971" sldId="270"/>
            <ac:spMk id="40" creationId="{2550BE34-C2B8-49B8-8519-67A8CAD51AE9}"/>
          </ac:spMkLst>
        </pc:spChg>
        <pc:spChg chg="add del">
          <ac:chgData name="jose Romero" userId="369856c9e5734b2e" providerId="LiveId" clId="{D793E83A-5C46-4399-A664-27E3A2FF4CA3}" dt="2022-12-18T08:11:27.194" v="9956" actId="26606"/>
          <ac:spMkLst>
            <pc:docMk/>
            <pc:sldMk cId="2727850971" sldId="270"/>
            <ac:spMk id="41" creationId="{A7457DD9-5A45-400A-AB4B-4B4EDECA25F1}"/>
          </ac:spMkLst>
        </pc:spChg>
        <pc:spChg chg="add del">
          <ac:chgData name="jose Romero" userId="369856c9e5734b2e" providerId="LiveId" clId="{D793E83A-5C46-4399-A664-27E3A2FF4CA3}" dt="2022-12-18T08:11:27.194" v="9956" actId="26606"/>
          <ac:spMkLst>
            <pc:docMk/>
            <pc:sldMk cId="2727850971" sldId="270"/>
            <ac:spMk id="42" creationId="{441CF7D6-A660-431A-B0BB-140A0D5556B6}"/>
          </ac:spMkLst>
        </pc:spChg>
        <pc:spChg chg="add del">
          <ac:chgData name="jose Romero" userId="369856c9e5734b2e" providerId="LiveId" clId="{D793E83A-5C46-4399-A664-27E3A2FF4CA3}" dt="2022-12-18T08:11:27.194" v="9956" actId="26606"/>
          <ac:spMkLst>
            <pc:docMk/>
            <pc:sldMk cId="2727850971" sldId="270"/>
            <ac:spMk id="43" creationId="{0570A85B-3810-4F95-97B0-CBF4CCDB381C}"/>
          </ac:spMkLst>
        </pc:spChg>
        <pc:spChg chg="add del">
          <ac:chgData name="jose Romero" userId="369856c9e5734b2e" providerId="LiveId" clId="{D793E83A-5C46-4399-A664-27E3A2FF4CA3}" dt="2022-12-18T08:13:57.408" v="9978" actId="26606"/>
          <ac:spMkLst>
            <pc:docMk/>
            <pc:sldMk cId="2727850971" sldId="270"/>
            <ac:spMk id="44" creationId="{32AEEBC8-9D30-42EF-95F2-386C2653FBF0}"/>
          </ac:spMkLst>
        </pc:spChg>
        <pc:spChg chg="add del">
          <ac:chgData name="jose Romero" userId="369856c9e5734b2e" providerId="LiveId" clId="{D793E83A-5C46-4399-A664-27E3A2FF4CA3}" dt="2022-12-18T08:11:28.947" v="9958" actId="26606"/>
          <ac:spMkLst>
            <pc:docMk/>
            <pc:sldMk cId="2727850971" sldId="270"/>
            <ac:spMk id="45" creationId="{84ECDE7A-6944-466D-8FFE-149A29BA6BAE}"/>
          </ac:spMkLst>
        </pc:spChg>
        <pc:spChg chg="add del">
          <ac:chgData name="jose Romero" userId="369856c9e5734b2e" providerId="LiveId" clId="{D793E83A-5C46-4399-A664-27E3A2FF4CA3}" dt="2022-12-18T08:11:28.947" v="9958" actId="26606"/>
          <ac:spMkLst>
            <pc:docMk/>
            <pc:sldMk cId="2727850971" sldId="270"/>
            <ac:spMk id="46" creationId="{B3420082-9415-44EC-802E-C77D71D59C57}"/>
          </ac:spMkLst>
        </pc:spChg>
        <pc:spChg chg="add del">
          <ac:chgData name="jose Romero" userId="369856c9e5734b2e" providerId="LiveId" clId="{D793E83A-5C46-4399-A664-27E3A2FF4CA3}" dt="2022-12-18T08:11:28.947" v="9958" actId="26606"/>
          <ac:spMkLst>
            <pc:docMk/>
            <pc:sldMk cId="2727850971" sldId="270"/>
            <ac:spMk id="47" creationId="{55A52C45-1FCB-4636-A80F-2849B8226C01}"/>
          </ac:spMkLst>
        </pc:spChg>
        <pc:spChg chg="add del">
          <ac:chgData name="jose Romero" userId="369856c9e5734b2e" providerId="LiveId" clId="{D793E83A-5C46-4399-A664-27E3A2FF4CA3}" dt="2022-12-18T08:11:28.947" v="9958" actId="26606"/>
          <ac:spMkLst>
            <pc:docMk/>
            <pc:sldMk cId="2727850971" sldId="270"/>
            <ac:spMk id="48" creationId="{768EB4DD-3704-43AD-92B3-C4E0C6EA92CB}"/>
          </ac:spMkLst>
        </pc:spChg>
        <pc:spChg chg="add del">
          <ac:chgData name="jose Romero" userId="369856c9e5734b2e" providerId="LiveId" clId="{D793E83A-5C46-4399-A664-27E3A2FF4CA3}" dt="2022-12-18T08:13:57.408" v="9978" actId="26606"/>
          <ac:spMkLst>
            <pc:docMk/>
            <pc:sldMk cId="2727850971" sldId="270"/>
            <ac:spMk id="49" creationId="{2E92FA66-67D7-4CB4-94D3-E643A9AD4757}"/>
          </ac:spMkLst>
        </pc:spChg>
        <pc:spChg chg="add del">
          <ac:chgData name="jose Romero" userId="369856c9e5734b2e" providerId="LiveId" clId="{D793E83A-5C46-4399-A664-27E3A2FF4CA3}" dt="2022-12-18T08:11:30.912" v="9960" actId="26606"/>
          <ac:spMkLst>
            <pc:docMk/>
            <pc:sldMk cId="2727850971" sldId="270"/>
            <ac:spMk id="50" creationId="{9427AF5F-9A0E-42B7-A252-FD64C9885F9C}"/>
          </ac:spMkLst>
        </pc:spChg>
        <pc:spChg chg="add">
          <ac:chgData name="jose Romero" userId="369856c9e5734b2e" providerId="LiveId" clId="{D793E83A-5C46-4399-A664-27E3A2FF4CA3}" dt="2022-12-18T08:21:25.261" v="10144" actId="26606"/>
          <ac:spMkLst>
            <pc:docMk/>
            <pc:sldMk cId="2727850971" sldId="270"/>
            <ac:spMk id="60" creationId="{32AEEBC8-9D30-42EF-95F2-386C2653FBF0}"/>
          </ac:spMkLst>
        </pc:spChg>
        <pc:spChg chg="add">
          <ac:chgData name="jose Romero" userId="369856c9e5734b2e" providerId="LiveId" clId="{D793E83A-5C46-4399-A664-27E3A2FF4CA3}" dt="2022-12-18T08:21:25.261" v="10144" actId="26606"/>
          <ac:spMkLst>
            <pc:docMk/>
            <pc:sldMk cId="2727850971" sldId="270"/>
            <ac:spMk id="61" creationId="{2E92FA66-67D7-4CB4-94D3-E643A9AD4757}"/>
          </ac:spMkLst>
        </pc:spChg>
        <pc:spChg chg="add del">
          <ac:chgData name="jose Romero" userId="369856c9e5734b2e" providerId="LiveId" clId="{D793E83A-5C46-4399-A664-27E3A2FF4CA3}" dt="2022-12-18T08:18:47.055" v="10143" actId="26606"/>
          <ac:spMkLst>
            <pc:docMk/>
            <pc:sldMk cId="2727850971" sldId="270"/>
            <ac:spMk id="63" creationId="{32AEEBC8-9D30-42EF-95F2-386C2653FBF0}"/>
          </ac:spMkLst>
        </pc:spChg>
        <pc:spChg chg="add del">
          <ac:chgData name="jose Romero" userId="369856c9e5734b2e" providerId="LiveId" clId="{D793E83A-5C46-4399-A664-27E3A2FF4CA3}" dt="2022-12-18T08:18:47.055" v="10143" actId="26606"/>
          <ac:spMkLst>
            <pc:docMk/>
            <pc:sldMk cId="2727850971" sldId="270"/>
            <ac:spMk id="65" creationId="{2E92FA66-67D7-4CB4-94D3-E643A9AD4757}"/>
          </ac:spMkLst>
        </pc:spChg>
        <pc:grpChg chg="add del">
          <ac:chgData name="jose Romero" userId="369856c9e5734b2e" providerId="LiveId" clId="{D793E83A-5C46-4399-A664-27E3A2FF4CA3}" dt="2022-12-18T08:11:22.127" v="9950" actId="26606"/>
          <ac:grpSpMkLst>
            <pc:docMk/>
            <pc:sldMk cId="2727850971" sldId="270"/>
            <ac:grpSpMk id="25" creationId="{828A5161-06F1-46CF-8AD7-844680A59E13}"/>
          </ac:grpSpMkLst>
        </pc:grpChg>
        <pc:grpChg chg="add del">
          <ac:chgData name="jose Romero" userId="369856c9e5734b2e" providerId="LiveId" clId="{D793E83A-5C46-4399-A664-27E3A2FF4CA3}" dt="2022-12-18T08:11:22.127" v="9950" actId="26606"/>
          <ac:grpSpMkLst>
            <pc:docMk/>
            <pc:sldMk cId="2727850971" sldId="270"/>
            <ac:grpSpMk id="28" creationId="{5995D10D-E9C9-47DB-AE7E-801FEF38F5C9}"/>
          </ac:grpSpMkLst>
        </pc:grpChg>
        <pc:grpChg chg="add del">
          <ac:chgData name="jose Romero" userId="369856c9e5734b2e" providerId="LiveId" clId="{D793E83A-5C46-4399-A664-27E3A2FF4CA3}" dt="2022-12-18T08:11:26.022" v="9954" actId="26606"/>
          <ac:grpSpMkLst>
            <pc:docMk/>
            <pc:sldMk cId="2727850971" sldId="270"/>
            <ac:grpSpMk id="34" creationId="{828A5161-06F1-46CF-8AD7-844680A59E13}"/>
          </ac:grpSpMkLst>
        </pc:grpChg>
        <pc:grpChg chg="add del">
          <ac:chgData name="jose Romero" userId="369856c9e5734b2e" providerId="LiveId" clId="{D793E83A-5C46-4399-A664-27E3A2FF4CA3}" dt="2022-12-18T08:11:26.022" v="9954" actId="26606"/>
          <ac:grpSpMkLst>
            <pc:docMk/>
            <pc:sldMk cId="2727850971" sldId="270"/>
            <ac:grpSpMk id="37" creationId="{5995D10D-E9C9-47DB-AE7E-801FEF38F5C9}"/>
          </ac:grpSpMkLst>
        </pc:grpChg>
        <pc:picChg chg="add del mod ord">
          <ac:chgData name="jose Romero" userId="369856c9e5734b2e" providerId="LiveId" clId="{D793E83A-5C46-4399-A664-27E3A2FF4CA3}" dt="2022-12-18T08:14:02.526" v="9979" actId="22"/>
          <ac:picMkLst>
            <pc:docMk/>
            <pc:sldMk cId="2727850971" sldId="270"/>
            <ac:picMk id="6" creationId="{0A422099-AEE4-43FE-FE0B-4266AFB81F99}"/>
          </ac:picMkLst>
        </pc:picChg>
        <pc:picChg chg="add del">
          <ac:chgData name="jose Romero" userId="369856c9e5734b2e" providerId="LiveId" clId="{D793E83A-5C46-4399-A664-27E3A2FF4CA3}" dt="2022-12-18T08:15:02.843" v="10077" actId="22"/>
          <ac:picMkLst>
            <pc:docMk/>
            <pc:sldMk cId="2727850971" sldId="270"/>
            <ac:picMk id="39" creationId="{FD7D44E1-037A-ACCD-ADAF-F13732E37A01}"/>
          </ac:picMkLst>
        </pc:picChg>
        <pc:picChg chg="add del">
          <ac:chgData name="jose Romero" userId="369856c9e5734b2e" providerId="LiveId" clId="{D793E83A-5C46-4399-A664-27E3A2FF4CA3}" dt="2022-12-18T08:15:55.688" v="10116" actId="22"/>
          <ac:picMkLst>
            <pc:docMk/>
            <pc:sldMk cId="2727850971" sldId="270"/>
            <ac:picMk id="52" creationId="{45FBBAA0-89A6-0A49-F736-6037AE02D009}"/>
          </ac:picMkLst>
        </pc:picChg>
        <pc:picChg chg="add del">
          <ac:chgData name="jose Romero" userId="369856c9e5734b2e" providerId="LiveId" clId="{D793E83A-5C46-4399-A664-27E3A2FF4CA3}" dt="2022-12-18T08:16:42.524" v="10119" actId="22"/>
          <ac:picMkLst>
            <pc:docMk/>
            <pc:sldMk cId="2727850971" sldId="270"/>
            <ac:picMk id="54" creationId="{00E4612E-3B83-4D6C-3EAC-358102238570}"/>
          </ac:picMkLst>
        </pc:picChg>
        <pc:picChg chg="add del">
          <ac:chgData name="jose Romero" userId="369856c9e5734b2e" providerId="LiveId" clId="{D793E83A-5C46-4399-A664-27E3A2FF4CA3}" dt="2022-12-18T08:18:17.164" v="10139" actId="478"/>
          <ac:picMkLst>
            <pc:docMk/>
            <pc:sldMk cId="2727850971" sldId="270"/>
            <ac:picMk id="56" creationId="{4DBF68B5-4975-D682-8EF7-F8644EE24B76}"/>
          </ac:picMkLst>
        </pc:picChg>
        <pc:picChg chg="add mod">
          <ac:chgData name="jose Romero" userId="369856c9e5734b2e" providerId="LiveId" clId="{D793E83A-5C46-4399-A664-27E3A2FF4CA3}" dt="2022-12-18T08:21:25.261" v="10144" actId="26606"/>
          <ac:picMkLst>
            <pc:docMk/>
            <pc:sldMk cId="2727850971" sldId="270"/>
            <ac:picMk id="58" creationId="{7B835AA5-1BC9-1EB1-24B4-9A6F48E1E731}"/>
          </ac:picMkLst>
        </pc:picChg>
      </pc:sldChg>
      <pc:sldChg chg="addSp delSp modSp mod setBg">
        <pc:chgData name="jose Romero" userId="369856c9e5734b2e" providerId="LiveId" clId="{D793E83A-5C46-4399-A664-27E3A2FF4CA3}" dt="2022-12-18T20:14:57.910" v="13359" actId="26606"/>
        <pc:sldMkLst>
          <pc:docMk/>
          <pc:sldMk cId="1630123617" sldId="274"/>
        </pc:sldMkLst>
        <pc:spChg chg="mod ord">
          <ac:chgData name="jose Romero" userId="369856c9e5734b2e" providerId="LiveId" clId="{D793E83A-5C46-4399-A664-27E3A2FF4CA3}" dt="2022-12-18T20:14:57.910" v="13359" actId="26606"/>
          <ac:spMkLst>
            <pc:docMk/>
            <pc:sldMk cId="1630123617" sldId="274"/>
            <ac:spMk id="4" creationId="{8DA56319-AADE-D741-AA33-1311B7CA8C0C}"/>
          </ac:spMkLst>
        </pc:spChg>
        <pc:spChg chg="add del mod">
          <ac:chgData name="jose Romero" userId="369856c9e5734b2e" providerId="LiveId" clId="{D793E83A-5C46-4399-A664-27E3A2FF4CA3}" dt="2022-12-18T20:14:57.910" v="13359" actId="26606"/>
          <ac:spMkLst>
            <pc:docMk/>
            <pc:sldMk cId="1630123617" sldId="274"/>
            <ac:spMk id="5" creationId="{28684E62-A9F8-4E7A-AB01-78893062A1B4}"/>
          </ac:spMkLst>
        </pc:spChg>
        <pc:spChg chg="mod">
          <ac:chgData name="jose Romero" userId="369856c9e5734b2e" providerId="LiveId" clId="{D793E83A-5C46-4399-A664-27E3A2FF4CA3}" dt="2022-12-18T20:14:57.910" v="13359" actId="26606"/>
          <ac:spMkLst>
            <pc:docMk/>
            <pc:sldMk cId="1630123617" sldId="274"/>
            <ac:spMk id="9" creationId="{FB98079A-48C6-4E10-8AB1-B940BD1E42DF}"/>
          </ac:spMkLst>
        </pc:spChg>
        <pc:spChg chg="add del">
          <ac:chgData name="jose Romero" userId="369856c9e5734b2e" providerId="LiveId" clId="{D793E83A-5C46-4399-A664-27E3A2FF4CA3}" dt="2022-12-18T20:14:50.372" v="13354" actId="26606"/>
          <ac:spMkLst>
            <pc:docMk/>
            <pc:sldMk cId="1630123617" sldId="274"/>
            <ac:spMk id="14" creationId="{DAF1966E-FD40-4A4A-B61B-C4DF7FA05F06}"/>
          </ac:spMkLst>
        </pc:spChg>
        <pc:spChg chg="add del">
          <ac:chgData name="jose Romero" userId="369856c9e5734b2e" providerId="LiveId" clId="{D793E83A-5C46-4399-A664-27E3A2FF4CA3}" dt="2022-12-18T20:14:42.108" v="13352" actId="26606"/>
          <ac:spMkLst>
            <pc:docMk/>
            <pc:sldMk cId="1630123617" sldId="274"/>
            <ac:spMk id="16" creationId="{B50AB553-2A96-4A92-96F2-93548E096954}"/>
          </ac:spMkLst>
        </pc:spChg>
        <pc:spChg chg="add del">
          <ac:chgData name="jose Romero" userId="369856c9e5734b2e" providerId="LiveId" clId="{D793E83A-5C46-4399-A664-27E3A2FF4CA3}" dt="2022-12-18T20:14:50.372" v="13354" actId="26606"/>
          <ac:spMkLst>
            <pc:docMk/>
            <pc:sldMk cId="1630123617" sldId="274"/>
            <ac:spMk id="18" creationId="{8E0105E7-23DB-4CF2-8258-FF47C7620F6E}"/>
          </ac:spMkLst>
        </pc:spChg>
        <pc:spChg chg="add del">
          <ac:chgData name="jose Romero" userId="369856c9e5734b2e" providerId="LiveId" clId="{D793E83A-5C46-4399-A664-27E3A2FF4CA3}" dt="2022-12-18T20:14:50.372" v="13354" actId="26606"/>
          <ac:spMkLst>
            <pc:docMk/>
            <pc:sldMk cId="1630123617" sldId="274"/>
            <ac:spMk id="20" creationId="{074B4F7D-14B2-478B-8BF5-01E4E0C5D263}"/>
          </ac:spMkLst>
        </pc:spChg>
        <pc:spChg chg="add del">
          <ac:chgData name="jose Romero" userId="369856c9e5734b2e" providerId="LiveId" clId="{D793E83A-5C46-4399-A664-27E3A2FF4CA3}" dt="2022-12-18T20:14:50.372" v="13354" actId="26606"/>
          <ac:spMkLst>
            <pc:docMk/>
            <pc:sldMk cId="1630123617" sldId="274"/>
            <ac:spMk id="23" creationId="{047BFA19-D45E-416B-A404-7AF2F3F27017}"/>
          </ac:spMkLst>
        </pc:spChg>
        <pc:spChg chg="add del">
          <ac:chgData name="jose Romero" userId="369856c9e5734b2e" providerId="LiveId" clId="{D793E83A-5C46-4399-A664-27E3A2FF4CA3}" dt="2022-12-18T20:14:50.372" v="13354" actId="26606"/>
          <ac:spMkLst>
            <pc:docMk/>
            <pc:sldMk cId="1630123617" sldId="274"/>
            <ac:spMk id="24" creationId="{28684E62-A9F8-4E7A-AB01-78893062A1B4}"/>
          </ac:spMkLst>
        </pc:spChg>
        <pc:spChg chg="add del">
          <ac:chgData name="jose Romero" userId="369856c9e5734b2e" providerId="LiveId" clId="{D793E83A-5C46-4399-A664-27E3A2FF4CA3}" dt="2022-12-18T20:14:54.294" v="13356" actId="26606"/>
          <ac:spMkLst>
            <pc:docMk/>
            <pc:sldMk cId="1630123617" sldId="274"/>
            <ac:spMk id="27" creationId="{B50AB553-2A96-4A92-96F2-93548E096954}"/>
          </ac:spMkLst>
        </pc:spChg>
        <pc:spChg chg="add">
          <ac:chgData name="jose Romero" userId="369856c9e5734b2e" providerId="LiveId" clId="{D793E83A-5C46-4399-A664-27E3A2FF4CA3}" dt="2022-12-18T20:14:57.910" v="13359" actId="26606"/>
          <ac:spMkLst>
            <pc:docMk/>
            <pc:sldMk cId="1630123617" sldId="274"/>
            <ac:spMk id="33" creationId="{B50AB553-2A96-4A92-96F2-93548E096954}"/>
          </ac:spMkLst>
        </pc:spChg>
        <pc:graphicFrameChg chg="add del">
          <ac:chgData name="jose Romero" userId="369856c9e5734b2e" providerId="LiveId" clId="{D793E83A-5C46-4399-A664-27E3A2FF4CA3}" dt="2022-12-18T20:14:23.950" v="13342" actId="26606"/>
          <ac:graphicFrameMkLst>
            <pc:docMk/>
            <pc:sldMk cId="1630123617" sldId="274"/>
            <ac:graphicFrameMk id="11" creationId="{FD6DFBC9-8AF2-A29D-6B3E-9DBC750FE2D2}"/>
          </ac:graphicFrameMkLst>
        </pc:graphicFrameChg>
        <pc:graphicFrameChg chg="add del">
          <ac:chgData name="jose Romero" userId="369856c9e5734b2e" providerId="LiveId" clId="{D793E83A-5C46-4399-A664-27E3A2FF4CA3}" dt="2022-12-18T20:14:24.711" v="13344" actId="26606"/>
          <ac:graphicFrameMkLst>
            <pc:docMk/>
            <pc:sldMk cId="1630123617" sldId="274"/>
            <ac:graphicFrameMk id="13" creationId="{D9F5CAE9-90C3-DDD3-B3F7-F3BD8FD811D1}"/>
          </ac:graphicFrameMkLst>
        </pc:graphicFrameChg>
        <pc:graphicFrameChg chg="add del">
          <ac:chgData name="jose Romero" userId="369856c9e5734b2e" providerId="LiveId" clId="{D793E83A-5C46-4399-A664-27E3A2FF4CA3}" dt="2022-12-18T20:14:26.600" v="13346" actId="26606"/>
          <ac:graphicFrameMkLst>
            <pc:docMk/>
            <pc:sldMk cId="1630123617" sldId="274"/>
            <ac:graphicFrameMk id="15" creationId="{CA25F9B4-F2CD-FBD9-416F-5A751CAE0D6C}"/>
          </ac:graphicFrameMkLst>
        </pc:graphicFrameChg>
        <pc:graphicFrameChg chg="add del">
          <ac:chgData name="jose Romero" userId="369856c9e5734b2e" providerId="LiveId" clId="{D793E83A-5C46-4399-A664-27E3A2FF4CA3}" dt="2022-12-18T20:14:28.792" v="13348" actId="26606"/>
          <ac:graphicFrameMkLst>
            <pc:docMk/>
            <pc:sldMk cId="1630123617" sldId="274"/>
            <ac:graphicFrameMk id="17" creationId="{7F84129F-9EF1-3FD5-7A35-683F2AEF0A9F}"/>
          </ac:graphicFrameMkLst>
        </pc:graphicFrameChg>
        <pc:graphicFrameChg chg="add del">
          <ac:chgData name="jose Romero" userId="369856c9e5734b2e" providerId="LiveId" clId="{D793E83A-5C46-4399-A664-27E3A2FF4CA3}" dt="2022-12-18T20:14:30.269" v="13350" actId="26606"/>
          <ac:graphicFrameMkLst>
            <pc:docMk/>
            <pc:sldMk cId="1630123617" sldId="274"/>
            <ac:graphicFrameMk id="19" creationId="{FD6DFBC9-8AF2-A29D-6B3E-9DBC750FE2D2}"/>
          </ac:graphicFrameMkLst>
        </pc:graphicFrameChg>
        <pc:graphicFrameChg chg="add del">
          <ac:chgData name="jose Romero" userId="369856c9e5734b2e" providerId="LiveId" clId="{D793E83A-5C46-4399-A664-27E3A2FF4CA3}" dt="2022-12-18T20:14:42.108" v="13352" actId="26606"/>
          <ac:graphicFrameMkLst>
            <pc:docMk/>
            <pc:sldMk cId="1630123617" sldId="274"/>
            <ac:graphicFrameMk id="21" creationId="{6706B593-A943-0585-5F50-B2F311453778}"/>
          </ac:graphicFrameMkLst>
        </pc:graphicFrameChg>
        <pc:graphicFrameChg chg="add del">
          <ac:chgData name="jose Romero" userId="369856c9e5734b2e" providerId="LiveId" clId="{D793E83A-5C46-4399-A664-27E3A2FF4CA3}" dt="2022-12-18T20:14:54.294" v="13356" actId="26606"/>
          <ac:graphicFrameMkLst>
            <pc:docMk/>
            <pc:sldMk cId="1630123617" sldId="274"/>
            <ac:graphicFrameMk id="28" creationId="{6706B593-A943-0585-5F50-B2F311453778}"/>
          </ac:graphicFrameMkLst>
        </pc:graphicFrameChg>
        <pc:graphicFrameChg chg="add del">
          <ac:chgData name="jose Romero" userId="369856c9e5734b2e" providerId="LiveId" clId="{D793E83A-5C46-4399-A664-27E3A2FF4CA3}" dt="2022-12-18T20:14:57.864" v="13358" actId="26606"/>
          <ac:graphicFrameMkLst>
            <pc:docMk/>
            <pc:sldMk cId="1630123617" sldId="274"/>
            <ac:graphicFrameMk id="30" creationId="{FD6DFBC9-8AF2-A29D-6B3E-9DBC750FE2D2}"/>
          </ac:graphicFrameMkLst>
        </pc:graphicFrameChg>
        <pc:graphicFrameChg chg="add">
          <ac:chgData name="jose Romero" userId="369856c9e5734b2e" providerId="LiveId" clId="{D793E83A-5C46-4399-A664-27E3A2FF4CA3}" dt="2022-12-18T20:14:57.910" v="13359" actId="26606"/>
          <ac:graphicFrameMkLst>
            <pc:docMk/>
            <pc:sldMk cId="1630123617" sldId="274"/>
            <ac:graphicFrameMk id="34" creationId="{6706B593-A943-0585-5F50-B2F311453778}"/>
          </ac:graphicFrameMkLst>
        </pc:graphicFrameChg>
        <pc:picChg chg="add del">
          <ac:chgData name="jose Romero" userId="369856c9e5734b2e" providerId="LiveId" clId="{D793E83A-5C46-4399-A664-27E3A2FF4CA3}" dt="2022-12-18T20:14:42.108" v="13352" actId="26606"/>
          <ac:picMkLst>
            <pc:docMk/>
            <pc:sldMk cId="1630123617" sldId="274"/>
            <ac:picMk id="12" creationId="{71DD475E-2E86-053B-DD7A-6CC026C0FE4D}"/>
          </ac:picMkLst>
        </pc:picChg>
        <pc:picChg chg="add del">
          <ac:chgData name="jose Romero" userId="369856c9e5734b2e" providerId="LiveId" clId="{D793E83A-5C46-4399-A664-27E3A2FF4CA3}" dt="2022-12-18T20:14:54.294" v="13356" actId="26606"/>
          <ac:picMkLst>
            <pc:docMk/>
            <pc:sldMk cId="1630123617" sldId="274"/>
            <ac:picMk id="26" creationId="{71DD475E-2E86-053B-DD7A-6CC026C0FE4D}"/>
          </ac:picMkLst>
        </pc:picChg>
        <pc:picChg chg="add">
          <ac:chgData name="jose Romero" userId="369856c9e5734b2e" providerId="LiveId" clId="{D793E83A-5C46-4399-A664-27E3A2FF4CA3}" dt="2022-12-18T20:14:57.910" v="13359" actId="26606"/>
          <ac:picMkLst>
            <pc:docMk/>
            <pc:sldMk cId="1630123617" sldId="274"/>
            <ac:picMk id="32" creationId="{71DD475E-2E86-053B-DD7A-6CC026C0FE4D}"/>
          </ac:picMkLst>
        </pc:picChg>
      </pc:sldChg>
      <pc:sldChg chg="addSp modSp mod setBg">
        <pc:chgData name="jose Romero" userId="369856c9e5734b2e" providerId="LiveId" clId="{D793E83A-5C46-4399-A664-27E3A2FF4CA3}" dt="2022-12-18T20:15:05.126" v="13360" actId="26606"/>
        <pc:sldMkLst>
          <pc:docMk/>
          <pc:sldMk cId="3410008520" sldId="275"/>
        </pc:sldMkLst>
        <pc:spChg chg="mod ord">
          <ac:chgData name="jose Romero" userId="369856c9e5734b2e" providerId="LiveId" clId="{D793E83A-5C46-4399-A664-27E3A2FF4CA3}" dt="2022-12-18T20:15:05.126" v="13360" actId="26606"/>
          <ac:spMkLst>
            <pc:docMk/>
            <pc:sldMk cId="3410008520" sldId="275"/>
            <ac:spMk id="5" creationId="{28684E62-A9F8-4E7A-AB01-78893062A1B4}"/>
          </ac:spMkLst>
        </pc:spChg>
        <pc:spChg chg="mod ord">
          <ac:chgData name="jose Romero" userId="369856c9e5734b2e" providerId="LiveId" clId="{D793E83A-5C46-4399-A664-27E3A2FF4CA3}" dt="2022-12-18T20:15:05.126" v="13360" actId="26606"/>
          <ac:spMkLst>
            <pc:docMk/>
            <pc:sldMk cId="3410008520" sldId="275"/>
            <ac:spMk id="6" creationId="{E7525D5A-386D-C541-9D42-BBDEA82289E4}"/>
          </ac:spMkLst>
        </pc:spChg>
        <pc:spChg chg="mod">
          <ac:chgData name="jose Romero" userId="369856c9e5734b2e" providerId="LiveId" clId="{D793E83A-5C46-4399-A664-27E3A2FF4CA3}" dt="2022-12-18T20:15:05.126" v="13360" actId="26606"/>
          <ac:spMkLst>
            <pc:docMk/>
            <pc:sldMk cId="3410008520" sldId="275"/>
            <ac:spMk id="11" creationId="{60F8A56C-5EE1-4DBF-842D-C2A130AA680E}"/>
          </ac:spMkLst>
        </pc:spChg>
        <pc:spChg chg="add">
          <ac:chgData name="jose Romero" userId="369856c9e5734b2e" providerId="LiveId" clId="{D793E83A-5C46-4399-A664-27E3A2FF4CA3}" dt="2022-12-18T20:15:05.126" v="13360" actId="26606"/>
          <ac:spMkLst>
            <pc:docMk/>
            <pc:sldMk cId="3410008520" sldId="275"/>
            <ac:spMk id="17" creationId="{B50AB553-2A96-4A92-96F2-93548E096954}"/>
          </ac:spMkLst>
        </pc:spChg>
        <pc:picChg chg="add">
          <ac:chgData name="jose Romero" userId="369856c9e5734b2e" providerId="LiveId" clId="{D793E83A-5C46-4399-A664-27E3A2FF4CA3}" dt="2022-12-18T20:15:05.126" v="13360" actId="26606"/>
          <ac:picMkLst>
            <pc:docMk/>
            <pc:sldMk cId="3410008520" sldId="275"/>
            <ac:picMk id="13" creationId="{679B7618-43DA-0E75-17C3-48F43CAC74A5}"/>
          </ac:picMkLst>
        </pc:picChg>
      </pc:sldChg>
      <pc:sldChg chg="addSp modSp mod setBg">
        <pc:chgData name="jose Romero" userId="369856c9e5734b2e" providerId="LiveId" clId="{D793E83A-5C46-4399-A664-27E3A2FF4CA3}" dt="2022-12-18T20:08:13.248" v="13323" actId="27636"/>
        <pc:sldMkLst>
          <pc:docMk/>
          <pc:sldMk cId="148114319" sldId="276"/>
        </pc:sldMkLst>
        <pc:spChg chg="mod">
          <ac:chgData name="jose Romero" userId="369856c9e5734b2e" providerId="LiveId" clId="{D793E83A-5C46-4399-A664-27E3A2FF4CA3}" dt="2022-12-18T20:07:51.212" v="13318" actId="26606"/>
          <ac:spMkLst>
            <pc:docMk/>
            <pc:sldMk cId="148114319" sldId="276"/>
            <ac:spMk id="3" creationId="{B28946E4-5BEF-46F0-A56A-E7E85ACA148F}"/>
          </ac:spMkLst>
        </pc:spChg>
        <pc:spChg chg="mod ord">
          <ac:chgData name="jose Romero" userId="369856c9e5734b2e" providerId="LiveId" clId="{D793E83A-5C46-4399-A664-27E3A2FF4CA3}" dt="2022-12-18T20:07:51.212" v="13318" actId="26606"/>
          <ac:spMkLst>
            <pc:docMk/>
            <pc:sldMk cId="148114319" sldId="276"/>
            <ac:spMk id="4" creationId="{9ADB26FF-76AA-124F-92D8-C93C45D216A8}"/>
          </ac:spMkLst>
        </pc:spChg>
        <pc:spChg chg="mod ord">
          <ac:chgData name="jose Romero" userId="369856c9e5734b2e" providerId="LiveId" clId="{D793E83A-5C46-4399-A664-27E3A2FF4CA3}" dt="2022-12-18T20:08:13.248" v="13323" actId="27636"/>
          <ac:spMkLst>
            <pc:docMk/>
            <pc:sldMk cId="148114319" sldId="276"/>
            <ac:spMk id="5" creationId="{1B07C49E-AFFC-EC46-8930-E4D428F5F943}"/>
          </ac:spMkLst>
        </pc:spChg>
        <pc:spChg chg="add">
          <ac:chgData name="jose Romero" userId="369856c9e5734b2e" providerId="LiveId" clId="{D793E83A-5C46-4399-A664-27E3A2FF4CA3}" dt="2022-12-18T20:07:51.212" v="13318" actId="26606"/>
          <ac:spMkLst>
            <pc:docMk/>
            <pc:sldMk cId="148114319" sldId="276"/>
            <ac:spMk id="10" creationId="{09588DA8-065E-4F6F-8EFD-43104AB2E0CF}"/>
          </ac:spMkLst>
        </pc:spChg>
        <pc:spChg chg="add">
          <ac:chgData name="jose Romero" userId="369856c9e5734b2e" providerId="LiveId" clId="{D793E83A-5C46-4399-A664-27E3A2FF4CA3}" dt="2022-12-18T20:07:51.212" v="13318" actId="26606"/>
          <ac:spMkLst>
            <pc:docMk/>
            <pc:sldMk cId="148114319" sldId="276"/>
            <ac:spMk id="12" creationId="{C4285719-470E-454C-AF62-8323075F1F5B}"/>
          </ac:spMkLst>
        </pc:spChg>
        <pc:spChg chg="add">
          <ac:chgData name="jose Romero" userId="369856c9e5734b2e" providerId="LiveId" clId="{D793E83A-5C46-4399-A664-27E3A2FF4CA3}" dt="2022-12-18T20:07:51.212" v="13318" actId="26606"/>
          <ac:spMkLst>
            <pc:docMk/>
            <pc:sldMk cId="148114319" sldId="276"/>
            <ac:spMk id="14" creationId="{CD9FE4EF-C4D8-49A0-B2FF-81D8DB7D8A24}"/>
          </ac:spMkLst>
        </pc:spChg>
        <pc:spChg chg="add">
          <ac:chgData name="jose Romero" userId="369856c9e5734b2e" providerId="LiveId" clId="{D793E83A-5C46-4399-A664-27E3A2FF4CA3}" dt="2022-12-18T20:07:51.212" v="13318" actId="26606"/>
          <ac:spMkLst>
            <pc:docMk/>
            <pc:sldMk cId="148114319" sldId="276"/>
            <ac:spMk id="16" creationId="{4300840D-0A0B-4512-BACA-B439D5B9C57C}"/>
          </ac:spMkLst>
        </pc:spChg>
        <pc:spChg chg="add">
          <ac:chgData name="jose Romero" userId="369856c9e5734b2e" providerId="LiveId" clId="{D793E83A-5C46-4399-A664-27E3A2FF4CA3}" dt="2022-12-18T20:07:51.212" v="13318" actId="26606"/>
          <ac:spMkLst>
            <pc:docMk/>
            <pc:sldMk cId="148114319" sldId="276"/>
            <ac:spMk id="18" creationId="{D2B78728-A580-49A7-84F9-6EF6F583ADE0}"/>
          </ac:spMkLst>
        </pc:spChg>
        <pc:spChg chg="add">
          <ac:chgData name="jose Romero" userId="369856c9e5734b2e" providerId="LiveId" clId="{D793E83A-5C46-4399-A664-27E3A2FF4CA3}" dt="2022-12-18T20:07:51.212" v="13318" actId="26606"/>
          <ac:spMkLst>
            <pc:docMk/>
            <pc:sldMk cId="148114319" sldId="276"/>
            <ac:spMk id="20" creationId="{38FAA1A1-D861-433F-88FA-1E9D6FD31D11}"/>
          </ac:spMkLst>
        </pc:spChg>
        <pc:spChg chg="add">
          <ac:chgData name="jose Romero" userId="369856c9e5734b2e" providerId="LiveId" clId="{D793E83A-5C46-4399-A664-27E3A2FF4CA3}" dt="2022-12-18T20:07:51.212" v="13318" actId="26606"/>
          <ac:spMkLst>
            <pc:docMk/>
            <pc:sldMk cId="148114319" sldId="276"/>
            <ac:spMk id="22" creationId="{8D71EDA1-87BF-4D5D-AB79-F346FD19278A}"/>
          </ac:spMkLst>
        </pc:spChg>
      </pc:sldChg>
      <pc:sldChg chg="addSp modSp mod setBg">
        <pc:chgData name="jose Romero" userId="369856c9e5734b2e" providerId="LiveId" clId="{D793E83A-5C46-4399-A664-27E3A2FF4CA3}" dt="2022-12-18T20:09:19.098" v="13325" actId="26606"/>
        <pc:sldMkLst>
          <pc:docMk/>
          <pc:sldMk cId="321008965" sldId="277"/>
        </pc:sldMkLst>
        <pc:spChg chg="mod">
          <ac:chgData name="jose Romero" userId="369856c9e5734b2e" providerId="LiveId" clId="{D793E83A-5C46-4399-A664-27E3A2FF4CA3}" dt="2022-12-18T20:09:19.098" v="13325" actId="26606"/>
          <ac:spMkLst>
            <pc:docMk/>
            <pc:sldMk cId="321008965" sldId="277"/>
            <ac:spMk id="4" creationId="{3D45C363-925C-9E48-86B0-27D7D36E50D6}"/>
          </ac:spMkLst>
        </pc:spChg>
        <pc:spChg chg="mod ord">
          <ac:chgData name="jose Romero" userId="369856c9e5734b2e" providerId="LiveId" clId="{D793E83A-5C46-4399-A664-27E3A2FF4CA3}" dt="2022-12-18T20:09:19.098" v="13325" actId="26606"/>
          <ac:spMkLst>
            <pc:docMk/>
            <pc:sldMk cId="321008965" sldId="277"/>
            <ac:spMk id="7" creationId="{330F9542-6794-4F57-BB45-868D94AD06B0}"/>
          </ac:spMkLst>
        </pc:spChg>
        <pc:spChg chg="mod">
          <ac:chgData name="jose Romero" userId="369856c9e5734b2e" providerId="LiveId" clId="{D793E83A-5C46-4399-A664-27E3A2FF4CA3}" dt="2022-12-18T20:09:19.098" v="13325" actId="26606"/>
          <ac:spMkLst>
            <pc:docMk/>
            <pc:sldMk cId="321008965" sldId="277"/>
            <ac:spMk id="8" creationId="{C7B9C153-C85C-3240-8E7E-523FBC004564}"/>
          </ac:spMkLst>
        </pc:spChg>
        <pc:spChg chg="add">
          <ac:chgData name="jose Romero" userId="369856c9e5734b2e" providerId="LiveId" clId="{D793E83A-5C46-4399-A664-27E3A2FF4CA3}" dt="2022-12-18T20:09:19.098" v="13325" actId="26606"/>
          <ac:spMkLst>
            <pc:docMk/>
            <pc:sldMk cId="321008965" sldId="277"/>
            <ac:spMk id="14" creationId="{3AFE8227-C443-417B-BA91-520EB1EF4559}"/>
          </ac:spMkLst>
        </pc:spChg>
        <pc:spChg chg="add">
          <ac:chgData name="jose Romero" userId="369856c9e5734b2e" providerId="LiveId" clId="{D793E83A-5C46-4399-A664-27E3A2FF4CA3}" dt="2022-12-18T20:09:19.098" v="13325" actId="26606"/>
          <ac:spMkLst>
            <pc:docMk/>
            <pc:sldMk cId="321008965" sldId="277"/>
            <ac:spMk id="16" creationId="{907741FC-B544-4A6E-B831-6789D042333D}"/>
          </ac:spMkLst>
        </pc:spChg>
        <pc:spChg chg="add">
          <ac:chgData name="jose Romero" userId="369856c9e5734b2e" providerId="LiveId" clId="{D793E83A-5C46-4399-A664-27E3A2FF4CA3}" dt="2022-12-18T20:09:19.098" v="13325" actId="26606"/>
          <ac:spMkLst>
            <pc:docMk/>
            <pc:sldMk cId="321008965" sldId="277"/>
            <ac:spMk id="18" creationId="{3F0BE7ED-7814-4273-B18A-F26CC0380380}"/>
          </ac:spMkLst>
        </pc:spChg>
        <pc:picChg chg="add">
          <ac:chgData name="jose Romero" userId="369856c9e5734b2e" providerId="LiveId" clId="{D793E83A-5C46-4399-A664-27E3A2FF4CA3}" dt="2022-12-18T20:09:19.098" v="13325" actId="26606"/>
          <ac:picMkLst>
            <pc:docMk/>
            <pc:sldMk cId="321008965" sldId="277"/>
            <ac:picMk id="10" creationId="{1093F110-650F-4777-7341-F767DE9AFE4F}"/>
          </ac:picMkLst>
        </pc:picChg>
      </pc:sldChg>
      <pc:sldChg chg="addSp delSp modSp mod setBg">
        <pc:chgData name="jose Romero" userId="369856c9e5734b2e" providerId="LiveId" clId="{D793E83A-5C46-4399-A664-27E3A2FF4CA3}" dt="2022-12-18T20:13:42.348" v="13339" actId="255"/>
        <pc:sldMkLst>
          <pc:docMk/>
          <pc:sldMk cId="2459446073" sldId="289"/>
        </pc:sldMkLst>
        <pc:spChg chg="mod ord">
          <ac:chgData name="jose Romero" userId="369856c9e5734b2e" providerId="LiveId" clId="{D793E83A-5C46-4399-A664-27E3A2FF4CA3}" dt="2022-12-18T10:20:48.767" v="11919" actId="26606"/>
          <ac:spMkLst>
            <pc:docMk/>
            <pc:sldMk cId="2459446073" sldId="289"/>
            <ac:spMk id="4" creationId="{336C985E-BCEF-DD49-BB47-C4649A79F0D8}"/>
          </ac:spMkLst>
        </pc:spChg>
        <pc:spChg chg="mod ord">
          <ac:chgData name="jose Romero" userId="369856c9e5734b2e" providerId="LiveId" clId="{D793E83A-5C46-4399-A664-27E3A2FF4CA3}" dt="2022-12-18T20:13:42.348" v="13339" actId="255"/>
          <ac:spMkLst>
            <pc:docMk/>
            <pc:sldMk cId="2459446073" sldId="289"/>
            <ac:spMk id="5" creationId="{1B07C49E-AFFC-EC46-8930-E4D428F5F943}"/>
          </ac:spMkLst>
        </pc:spChg>
        <pc:spChg chg="mod">
          <ac:chgData name="jose Romero" userId="369856c9e5734b2e" providerId="LiveId" clId="{D793E83A-5C46-4399-A664-27E3A2FF4CA3}" dt="2022-12-18T10:20:48.767" v="11919" actId="26606"/>
          <ac:spMkLst>
            <pc:docMk/>
            <pc:sldMk cId="2459446073" sldId="289"/>
            <ac:spMk id="9" creationId="{B68D8986-45AC-4FB5-96E8-C45F9603EB5E}"/>
          </ac:spMkLst>
        </pc:spChg>
        <pc:spChg chg="add">
          <ac:chgData name="jose Romero" userId="369856c9e5734b2e" providerId="LiveId" clId="{D793E83A-5C46-4399-A664-27E3A2FF4CA3}" dt="2022-12-18T10:20:48.767" v="11919" actId="26606"/>
          <ac:spMkLst>
            <pc:docMk/>
            <pc:sldMk cId="2459446073" sldId="289"/>
            <ac:spMk id="14" creationId="{0288C6B4-AFC3-407F-A595-EFFD38D4CCAF}"/>
          </ac:spMkLst>
        </pc:spChg>
        <pc:spChg chg="add">
          <ac:chgData name="jose Romero" userId="369856c9e5734b2e" providerId="LiveId" clId="{D793E83A-5C46-4399-A664-27E3A2FF4CA3}" dt="2022-12-18T10:20:48.767" v="11919" actId="26606"/>
          <ac:spMkLst>
            <pc:docMk/>
            <pc:sldMk cId="2459446073" sldId="289"/>
            <ac:spMk id="16" creationId="{CF236821-17FE-429B-8D2C-08E13A64EA40}"/>
          </ac:spMkLst>
        </pc:spChg>
        <pc:spChg chg="add">
          <ac:chgData name="jose Romero" userId="369856c9e5734b2e" providerId="LiveId" clId="{D793E83A-5C46-4399-A664-27E3A2FF4CA3}" dt="2022-12-18T10:20:48.767" v="11919" actId="26606"/>
          <ac:spMkLst>
            <pc:docMk/>
            <pc:sldMk cId="2459446073" sldId="289"/>
            <ac:spMk id="18" creationId="{C0BDBCD2-E081-43AB-9119-C55465E59757}"/>
          </ac:spMkLst>
        </pc:spChg>
        <pc:spChg chg="add">
          <ac:chgData name="jose Romero" userId="369856c9e5734b2e" providerId="LiveId" clId="{D793E83A-5C46-4399-A664-27E3A2FF4CA3}" dt="2022-12-18T10:20:48.767" v="11919" actId="26606"/>
          <ac:spMkLst>
            <pc:docMk/>
            <pc:sldMk cId="2459446073" sldId="289"/>
            <ac:spMk id="20" creationId="{98E79BE4-34FE-485A-98A5-92CE8F7C4743}"/>
          </ac:spMkLst>
        </pc:spChg>
        <pc:spChg chg="add">
          <ac:chgData name="jose Romero" userId="369856c9e5734b2e" providerId="LiveId" clId="{D793E83A-5C46-4399-A664-27E3A2FF4CA3}" dt="2022-12-18T10:20:48.767" v="11919" actId="26606"/>
          <ac:spMkLst>
            <pc:docMk/>
            <pc:sldMk cId="2459446073" sldId="289"/>
            <ac:spMk id="22" creationId="{7A5F0580-5EE9-419F-96EE-B6529EF6E7D0}"/>
          </ac:spMkLst>
        </pc:spChg>
        <pc:picChg chg="add del">
          <ac:chgData name="jose Romero" userId="369856c9e5734b2e" providerId="LiveId" clId="{D793E83A-5C46-4399-A664-27E3A2FF4CA3}" dt="2022-12-18T10:20:16.574" v="11906" actId="22"/>
          <ac:picMkLst>
            <pc:docMk/>
            <pc:sldMk cId="2459446073" sldId="289"/>
            <ac:picMk id="3" creationId="{DCA44B23-69FB-9CA0-AA3B-554C02DCD57B}"/>
          </ac:picMkLst>
        </pc:picChg>
        <pc:picChg chg="add mod">
          <ac:chgData name="jose Romero" userId="369856c9e5734b2e" providerId="LiveId" clId="{D793E83A-5C46-4399-A664-27E3A2FF4CA3}" dt="2022-12-18T10:20:48.767" v="11919" actId="26606"/>
          <ac:picMkLst>
            <pc:docMk/>
            <pc:sldMk cId="2459446073" sldId="289"/>
            <ac:picMk id="7" creationId="{50DB3F02-3B1F-7BEB-CF5B-349B9AF14776}"/>
          </ac:picMkLst>
        </pc:picChg>
      </pc:sldChg>
      <pc:sldChg chg="addSp delSp modSp mod">
        <pc:chgData name="jose Romero" userId="369856c9e5734b2e" providerId="LiveId" clId="{D793E83A-5C46-4399-A664-27E3A2FF4CA3}" dt="2022-12-18T06:50:44.461" v="8321" actId="14100"/>
        <pc:sldMkLst>
          <pc:docMk/>
          <pc:sldMk cId="1813711241" sldId="293"/>
        </pc:sldMkLst>
        <pc:spChg chg="add del mod">
          <ac:chgData name="jose Romero" userId="369856c9e5734b2e" providerId="LiveId" clId="{D793E83A-5C46-4399-A664-27E3A2FF4CA3}" dt="2022-12-18T05:19:24.954" v="7321" actId="20577"/>
          <ac:spMkLst>
            <pc:docMk/>
            <pc:sldMk cId="1813711241" sldId="293"/>
            <ac:spMk id="5" creationId="{1B07C49E-AFFC-EC46-8930-E4D428F5F943}"/>
          </ac:spMkLst>
        </pc:spChg>
        <pc:graphicFrameChg chg="add del mod modGraphic">
          <ac:chgData name="jose Romero" userId="369856c9e5734b2e" providerId="LiveId" clId="{D793E83A-5C46-4399-A664-27E3A2FF4CA3}" dt="2022-12-18T05:16:43.938" v="7197" actId="1032"/>
          <ac:graphicFrameMkLst>
            <pc:docMk/>
            <pc:sldMk cId="1813711241" sldId="293"/>
            <ac:graphicFrameMk id="2" creationId="{CCE7B46F-7AAE-6F0D-16CB-064FE707AF30}"/>
          </ac:graphicFrameMkLst>
        </pc:graphicFrameChg>
        <pc:graphicFrameChg chg="add del mod">
          <ac:chgData name="jose Romero" userId="369856c9e5734b2e" providerId="LiveId" clId="{D793E83A-5C46-4399-A664-27E3A2FF4CA3}" dt="2022-12-18T05:17:14.131" v="7201" actId="12084"/>
          <ac:graphicFrameMkLst>
            <pc:docMk/>
            <pc:sldMk cId="1813711241" sldId="293"/>
            <ac:graphicFrameMk id="6" creationId="{92E5C79C-8370-2309-0173-CF6DFEA59E79}"/>
          </ac:graphicFrameMkLst>
        </pc:graphicFrameChg>
        <pc:graphicFrameChg chg="add mod modGraphic">
          <ac:chgData name="jose Romero" userId="369856c9e5734b2e" providerId="LiveId" clId="{D793E83A-5C46-4399-A664-27E3A2FF4CA3}" dt="2022-12-18T06:50:44.461" v="8321" actId="14100"/>
          <ac:graphicFrameMkLst>
            <pc:docMk/>
            <pc:sldMk cId="1813711241" sldId="293"/>
            <ac:graphicFrameMk id="7" creationId="{4B4AF01F-DFD5-51CF-80B4-295CA520FB6C}"/>
          </ac:graphicFrameMkLst>
        </pc:graphicFrameChg>
      </pc:sldChg>
      <pc:sldChg chg="addSp delSp modSp mod setBg">
        <pc:chgData name="jose Romero" userId="369856c9e5734b2e" providerId="LiveId" clId="{D793E83A-5C46-4399-A664-27E3A2FF4CA3}" dt="2022-12-18T20:11:58.760" v="13331" actId="27614"/>
        <pc:sldMkLst>
          <pc:docMk/>
          <pc:sldMk cId="981671777" sldId="296"/>
        </pc:sldMkLst>
        <pc:spChg chg="mod">
          <ac:chgData name="jose Romero" userId="369856c9e5734b2e" providerId="LiveId" clId="{D793E83A-5C46-4399-A664-27E3A2FF4CA3}" dt="2022-12-18T20:11:35.143" v="13329" actId="26606"/>
          <ac:spMkLst>
            <pc:docMk/>
            <pc:sldMk cId="981671777" sldId="296"/>
            <ac:spMk id="2" creationId="{54176327-8CC4-4356-8BBB-DC4965CE9857}"/>
          </ac:spMkLst>
        </pc:spChg>
        <pc:spChg chg="mod ord">
          <ac:chgData name="jose Romero" userId="369856c9e5734b2e" providerId="LiveId" clId="{D793E83A-5C46-4399-A664-27E3A2FF4CA3}" dt="2022-12-18T20:11:35.143" v="13329" actId="26606"/>
          <ac:spMkLst>
            <pc:docMk/>
            <pc:sldMk cId="981671777" sldId="296"/>
            <ac:spMk id="3" creationId="{8C82F32A-22A5-0046-9FAC-5295E4FA5A12}"/>
          </ac:spMkLst>
        </pc:spChg>
        <pc:spChg chg="del mod ord">
          <ac:chgData name="jose Romero" userId="369856c9e5734b2e" providerId="LiveId" clId="{D793E83A-5C46-4399-A664-27E3A2FF4CA3}" dt="2022-12-18T20:11:51.508" v="13330" actId="26606"/>
          <ac:spMkLst>
            <pc:docMk/>
            <pc:sldMk cId="981671777" sldId="296"/>
            <ac:spMk id="5" creationId="{85D9F803-CDBC-C74C-AF1B-2B5937D1C241}"/>
          </ac:spMkLst>
        </pc:spChg>
        <pc:spChg chg="add del">
          <ac:chgData name="jose Romero" userId="369856c9e5734b2e" providerId="LiveId" clId="{D793E83A-5C46-4399-A664-27E3A2FF4CA3}" dt="2022-12-18T20:11:35.143" v="13329" actId="26606"/>
          <ac:spMkLst>
            <pc:docMk/>
            <pc:sldMk cId="981671777" sldId="296"/>
            <ac:spMk id="11" creationId="{0288C6B4-AFC3-407F-A595-EFFD38D4CCAF}"/>
          </ac:spMkLst>
        </pc:spChg>
        <pc:spChg chg="add del">
          <ac:chgData name="jose Romero" userId="369856c9e5734b2e" providerId="LiveId" clId="{D793E83A-5C46-4399-A664-27E3A2FF4CA3}" dt="2022-12-18T20:11:35.143" v="13329" actId="26606"/>
          <ac:spMkLst>
            <pc:docMk/>
            <pc:sldMk cId="981671777" sldId="296"/>
            <ac:spMk id="13" creationId="{CF236821-17FE-429B-8D2C-08E13A64EA40}"/>
          </ac:spMkLst>
        </pc:spChg>
        <pc:spChg chg="add del">
          <ac:chgData name="jose Romero" userId="369856c9e5734b2e" providerId="LiveId" clId="{D793E83A-5C46-4399-A664-27E3A2FF4CA3}" dt="2022-12-18T20:11:35.143" v="13329" actId="26606"/>
          <ac:spMkLst>
            <pc:docMk/>
            <pc:sldMk cId="981671777" sldId="296"/>
            <ac:spMk id="15" creationId="{C0BDBCD2-E081-43AB-9119-C55465E59757}"/>
          </ac:spMkLst>
        </pc:spChg>
        <pc:spChg chg="add del">
          <ac:chgData name="jose Romero" userId="369856c9e5734b2e" providerId="LiveId" clId="{D793E83A-5C46-4399-A664-27E3A2FF4CA3}" dt="2022-12-18T20:11:35.143" v="13329" actId="26606"/>
          <ac:spMkLst>
            <pc:docMk/>
            <pc:sldMk cId="981671777" sldId="296"/>
            <ac:spMk id="17" creationId="{98E79BE4-34FE-485A-98A5-92CE8F7C4743}"/>
          </ac:spMkLst>
        </pc:spChg>
        <pc:spChg chg="add del">
          <ac:chgData name="jose Romero" userId="369856c9e5734b2e" providerId="LiveId" clId="{D793E83A-5C46-4399-A664-27E3A2FF4CA3}" dt="2022-12-18T20:11:35.143" v="13329" actId="26606"/>
          <ac:spMkLst>
            <pc:docMk/>
            <pc:sldMk cId="981671777" sldId="296"/>
            <ac:spMk id="19" creationId="{7A5F0580-5EE9-419F-96EE-B6529EF6E7D0}"/>
          </ac:spMkLst>
        </pc:spChg>
        <pc:spChg chg="add del">
          <ac:chgData name="jose Romero" userId="369856c9e5734b2e" providerId="LiveId" clId="{D793E83A-5C46-4399-A664-27E3A2FF4CA3}" dt="2022-12-18T20:11:35.143" v="13329" actId="26606"/>
          <ac:spMkLst>
            <pc:docMk/>
            <pc:sldMk cId="981671777" sldId="296"/>
            <ac:spMk id="24" creationId="{2B97F24A-32CE-4C1C-A50D-3016B394DCFB}"/>
          </ac:spMkLst>
        </pc:spChg>
        <pc:spChg chg="add del">
          <ac:chgData name="jose Romero" userId="369856c9e5734b2e" providerId="LiveId" clId="{D793E83A-5C46-4399-A664-27E3A2FF4CA3}" dt="2022-12-18T20:11:35.143" v="13329" actId="26606"/>
          <ac:spMkLst>
            <pc:docMk/>
            <pc:sldMk cId="981671777" sldId="296"/>
            <ac:spMk id="26" creationId="{CD8B4F24-440B-49E9-B85D-733523DC064B}"/>
          </ac:spMkLst>
        </pc:spChg>
        <pc:graphicFrameChg chg="add">
          <ac:chgData name="jose Romero" userId="369856c9e5734b2e" providerId="LiveId" clId="{D793E83A-5C46-4399-A664-27E3A2FF4CA3}" dt="2022-12-18T20:11:51.508" v="13330" actId="26606"/>
          <ac:graphicFrameMkLst>
            <pc:docMk/>
            <pc:sldMk cId="981671777" sldId="296"/>
            <ac:graphicFrameMk id="21" creationId="{7BA58A9C-5CC2-EEA8-7909-BEA12E881C10}"/>
          </ac:graphicFrameMkLst>
        </pc:graphicFrameChg>
        <pc:picChg chg="add mod">
          <ac:chgData name="jose Romero" userId="369856c9e5734b2e" providerId="LiveId" clId="{D793E83A-5C46-4399-A664-27E3A2FF4CA3}" dt="2022-12-18T20:11:58.760" v="13331" actId="27614"/>
          <ac:picMkLst>
            <pc:docMk/>
            <pc:sldMk cId="981671777" sldId="296"/>
            <ac:picMk id="6" creationId="{DADA9078-47A3-4F2D-4BC1-0294925212A5}"/>
          </ac:picMkLst>
        </pc:picChg>
      </pc:sldChg>
      <pc:sldChg chg="addSp delSp modSp mod setBg">
        <pc:chgData name="jose Romero" userId="369856c9e5734b2e" providerId="LiveId" clId="{D793E83A-5C46-4399-A664-27E3A2FF4CA3}" dt="2022-12-18T21:03:21.929" v="13420" actId="26606"/>
        <pc:sldMkLst>
          <pc:docMk/>
          <pc:sldMk cId="280316088" sldId="299"/>
        </pc:sldMkLst>
        <pc:spChg chg="add del mod ord">
          <ac:chgData name="jose Romero" userId="369856c9e5734b2e" providerId="LiveId" clId="{D793E83A-5C46-4399-A664-27E3A2FF4CA3}" dt="2022-12-18T21:03:01.709" v="13415" actId="26606"/>
          <ac:spMkLst>
            <pc:docMk/>
            <pc:sldMk cId="280316088" sldId="299"/>
            <ac:spMk id="3" creationId="{AB0AB2AC-B7E6-6849-9AE9-697369407F8F}"/>
          </ac:spMkLst>
        </pc:spChg>
        <pc:spChg chg="mod">
          <ac:chgData name="jose Romero" userId="369856c9e5734b2e" providerId="LiveId" clId="{D793E83A-5C46-4399-A664-27E3A2FF4CA3}" dt="2022-12-18T21:03:01.709" v="13415" actId="26606"/>
          <ac:spMkLst>
            <pc:docMk/>
            <pc:sldMk cId="280316088" sldId="299"/>
            <ac:spMk id="4" creationId="{5066AA34-20EE-4A59-B343-346A8DB5667C}"/>
          </ac:spMkLst>
        </pc:spChg>
        <pc:spChg chg="del mod">
          <ac:chgData name="jose Romero" userId="369856c9e5734b2e" providerId="LiveId" clId="{D793E83A-5C46-4399-A664-27E3A2FF4CA3}" dt="2022-12-17T22:05:26.553" v="1190" actId="12084"/>
          <ac:spMkLst>
            <pc:docMk/>
            <pc:sldMk cId="280316088" sldId="299"/>
            <ac:spMk id="5" creationId="{1B07C49E-AFFC-EC46-8930-E4D428F5F943}"/>
          </ac:spMkLst>
        </pc:spChg>
        <pc:spChg chg="mod ord">
          <ac:chgData name="jose Romero" userId="369856c9e5734b2e" providerId="LiveId" clId="{D793E83A-5C46-4399-A664-27E3A2FF4CA3}" dt="2022-12-18T21:03:01.709" v="13415" actId="26606"/>
          <ac:spMkLst>
            <pc:docMk/>
            <pc:sldMk cId="280316088" sldId="299"/>
            <ac:spMk id="6" creationId="{772D0411-8FF8-C540-84AE-DBA0703D368C}"/>
          </ac:spMkLst>
        </pc:spChg>
        <pc:spChg chg="mod">
          <ac:chgData name="jose Romero" userId="369856c9e5734b2e" providerId="LiveId" clId="{D793E83A-5C46-4399-A664-27E3A2FF4CA3}" dt="2022-12-17T22:39:25.750" v="2439" actId="18245"/>
          <ac:spMkLst>
            <pc:docMk/>
            <pc:sldMk cId="280316088" sldId="299"/>
            <ac:spMk id="9" creationId="{4FBF2A41-9341-7FD0-EE09-76C1529C70AB}"/>
          </ac:spMkLst>
        </pc:spChg>
        <pc:spChg chg="mod">
          <ac:chgData name="jose Romero" userId="369856c9e5734b2e" providerId="LiveId" clId="{D793E83A-5C46-4399-A664-27E3A2FF4CA3}" dt="2022-12-17T22:39:25.750" v="2439" actId="18245"/>
          <ac:spMkLst>
            <pc:docMk/>
            <pc:sldMk cId="280316088" sldId="299"/>
            <ac:spMk id="10" creationId="{25E270C9-D245-B79C-931F-D2C239551F02}"/>
          </ac:spMkLst>
        </pc:spChg>
        <pc:spChg chg="mod">
          <ac:chgData name="jose Romero" userId="369856c9e5734b2e" providerId="LiveId" clId="{D793E83A-5C46-4399-A664-27E3A2FF4CA3}" dt="2022-12-17T22:39:25.750" v="2439" actId="18245"/>
          <ac:spMkLst>
            <pc:docMk/>
            <pc:sldMk cId="280316088" sldId="299"/>
            <ac:spMk id="11" creationId="{26A47E00-7AC7-7E69-47E6-98390260134B}"/>
          </ac:spMkLst>
        </pc:spChg>
        <pc:spChg chg="mod">
          <ac:chgData name="jose Romero" userId="369856c9e5734b2e" providerId="LiveId" clId="{D793E83A-5C46-4399-A664-27E3A2FF4CA3}" dt="2022-12-17T22:39:25.750" v="2439" actId="18245"/>
          <ac:spMkLst>
            <pc:docMk/>
            <pc:sldMk cId="280316088" sldId="299"/>
            <ac:spMk id="12" creationId="{2E700777-5F33-F153-01A8-3353369C5AD9}"/>
          </ac:spMkLst>
        </pc:spChg>
        <pc:spChg chg="mod">
          <ac:chgData name="jose Romero" userId="369856c9e5734b2e" providerId="LiveId" clId="{D793E83A-5C46-4399-A664-27E3A2FF4CA3}" dt="2022-12-17T22:39:25.750" v="2439" actId="18245"/>
          <ac:spMkLst>
            <pc:docMk/>
            <pc:sldMk cId="280316088" sldId="299"/>
            <ac:spMk id="13" creationId="{DCD03D2E-1F15-30FD-1429-7D264D2F2E1B}"/>
          </ac:spMkLst>
        </pc:spChg>
        <pc:spChg chg="mod">
          <ac:chgData name="jose Romero" userId="369856c9e5734b2e" providerId="LiveId" clId="{D793E83A-5C46-4399-A664-27E3A2FF4CA3}" dt="2022-12-17T22:39:25.750" v="2439" actId="18245"/>
          <ac:spMkLst>
            <pc:docMk/>
            <pc:sldMk cId="280316088" sldId="299"/>
            <ac:spMk id="14" creationId="{442A1764-9CA3-B3F8-B022-98541B4524B3}"/>
          </ac:spMkLst>
        </pc:spChg>
        <pc:spChg chg="mod">
          <ac:chgData name="jose Romero" userId="369856c9e5734b2e" providerId="LiveId" clId="{D793E83A-5C46-4399-A664-27E3A2FF4CA3}" dt="2022-12-17T22:39:25.750" v="2439" actId="18245"/>
          <ac:spMkLst>
            <pc:docMk/>
            <pc:sldMk cId="280316088" sldId="299"/>
            <ac:spMk id="15" creationId="{67C24C88-7C5A-4966-206C-42EEF4A72BB9}"/>
          </ac:spMkLst>
        </pc:spChg>
        <pc:spChg chg="mod">
          <ac:chgData name="jose Romero" userId="369856c9e5734b2e" providerId="LiveId" clId="{D793E83A-5C46-4399-A664-27E3A2FF4CA3}" dt="2022-12-17T22:39:25.750" v="2439" actId="18245"/>
          <ac:spMkLst>
            <pc:docMk/>
            <pc:sldMk cId="280316088" sldId="299"/>
            <ac:spMk id="16" creationId="{C84D9D63-8BB9-70A4-E2D2-5A67C0573EA0}"/>
          </ac:spMkLst>
        </pc:spChg>
        <pc:spChg chg="mod">
          <ac:chgData name="jose Romero" userId="369856c9e5734b2e" providerId="LiveId" clId="{D793E83A-5C46-4399-A664-27E3A2FF4CA3}" dt="2022-12-17T22:39:25.750" v="2439" actId="18245"/>
          <ac:spMkLst>
            <pc:docMk/>
            <pc:sldMk cId="280316088" sldId="299"/>
            <ac:spMk id="17" creationId="{B2DC1D50-4B67-3F5F-6EB3-A7CCA0337750}"/>
          </ac:spMkLst>
        </pc:spChg>
        <pc:spChg chg="mod">
          <ac:chgData name="jose Romero" userId="369856c9e5734b2e" providerId="LiveId" clId="{D793E83A-5C46-4399-A664-27E3A2FF4CA3}" dt="2022-12-17T22:39:25.750" v="2439" actId="18245"/>
          <ac:spMkLst>
            <pc:docMk/>
            <pc:sldMk cId="280316088" sldId="299"/>
            <ac:spMk id="18" creationId="{20365088-0631-E949-9B6B-5B750E4003F0}"/>
          </ac:spMkLst>
        </pc:spChg>
        <pc:spChg chg="mod">
          <ac:chgData name="jose Romero" userId="369856c9e5734b2e" providerId="LiveId" clId="{D793E83A-5C46-4399-A664-27E3A2FF4CA3}" dt="2022-12-17T22:39:25.750" v="2439" actId="18245"/>
          <ac:spMkLst>
            <pc:docMk/>
            <pc:sldMk cId="280316088" sldId="299"/>
            <ac:spMk id="19" creationId="{09442384-CB20-C26C-E44D-C8DDC86A8A79}"/>
          </ac:spMkLst>
        </pc:spChg>
        <pc:spChg chg="mod">
          <ac:chgData name="jose Romero" userId="369856c9e5734b2e" providerId="LiveId" clId="{D793E83A-5C46-4399-A664-27E3A2FF4CA3}" dt="2022-12-17T22:39:25.750" v="2439" actId="18245"/>
          <ac:spMkLst>
            <pc:docMk/>
            <pc:sldMk cId="280316088" sldId="299"/>
            <ac:spMk id="20" creationId="{D58F6228-D6F7-D7F6-7310-94800EA02E53}"/>
          </ac:spMkLst>
        </pc:spChg>
        <pc:spChg chg="mod">
          <ac:chgData name="jose Romero" userId="369856c9e5734b2e" providerId="LiveId" clId="{D793E83A-5C46-4399-A664-27E3A2FF4CA3}" dt="2022-12-17T22:39:25.750" v="2439" actId="18245"/>
          <ac:spMkLst>
            <pc:docMk/>
            <pc:sldMk cId="280316088" sldId="299"/>
            <ac:spMk id="21" creationId="{6CD070E6-9C80-A750-848C-98F406F715D8}"/>
          </ac:spMkLst>
        </pc:spChg>
        <pc:spChg chg="mod">
          <ac:chgData name="jose Romero" userId="369856c9e5734b2e" providerId="LiveId" clId="{D793E83A-5C46-4399-A664-27E3A2FF4CA3}" dt="2022-12-17T22:39:25.750" v="2439" actId="18245"/>
          <ac:spMkLst>
            <pc:docMk/>
            <pc:sldMk cId="280316088" sldId="299"/>
            <ac:spMk id="22" creationId="{662CC26D-D6D9-D330-F483-BF6C980324A0}"/>
          </ac:spMkLst>
        </pc:spChg>
        <pc:spChg chg="mod">
          <ac:chgData name="jose Romero" userId="369856c9e5734b2e" providerId="LiveId" clId="{D793E83A-5C46-4399-A664-27E3A2FF4CA3}" dt="2022-12-17T22:38:51.490" v="2432" actId="18245"/>
          <ac:spMkLst>
            <pc:docMk/>
            <pc:sldMk cId="280316088" sldId="299"/>
            <ac:spMk id="23" creationId="{FE2270C9-3C2F-5F88-2779-A5D3B598D0C1}"/>
          </ac:spMkLst>
        </pc:spChg>
        <pc:spChg chg="mod">
          <ac:chgData name="jose Romero" userId="369856c9e5734b2e" providerId="LiveId" clId="{D793E83A-5C46-4399-A664-27E3A2FF4CA3}" dt="2022-12-17T22:48:28.909" v="2464" actId="18245"/>
          <ac:spMkLst>
            <pc:docMk/>
            <pc:sldMk cId="280316088" sldId="299"/>
            <ac:spMk id="25" creationId="{F11FB721-FDD5-3EC4-F891-47A381807263}"/>
          </ac:spMkLst>
        </pc:spChg>
        <pc:spChg chg="mod">
          <ac:chgData name="jose Romero" userId="369856c9e5734b2e" providerId="LiveId" clId="{D793E83A-5C46-4399-A664-27E3A2FF4CA3}" dt="2022-12-17T22:48:28.909" v="2464" actId="18245"/>
          <ac:spMkLst>
            <pc:docMk/>
            <pc:sldMk cId="280316088" sldId="299"/>
            <ac:spMk id="26" creationId="{6B05ABEF-FD1B-0C3D-C8EC-A3005F686C64}"/>
          </ac:spMkLst>
        </pc:spChg>
        <pc:spChg chg="mod">
          <ac:chgData name="jose Romero" userId="369856c9e5734b2e" providerId="LiveId" clId="{D793E83A-5C46-4399-A664-27E3A2FF4CA3}" dt="2022-12-17T22:48:28.909" v="2464" actId="18245"/>
          <ac:spMkLst>
            <pc:docMk/>
            <pc:sldMk cId="280316088" sldId="299"/>
            <ac:spMk id="27" creationId="{5C71C319-8EA6-9D61-46E4-E865D1FE7108}"/>
          </ac:spMkLst>
        </pc:spChg>
        <pc:spChg chg="mod">
          <ac:chgData name="jose Romero" userId="369856c9e5734b2e" providerId="LiveId" clId="{D793E83A-5C46-4399-A664-27E3A2FF4CA3}" dt="2022-12-17T22:48:28.909" v="2464" actId="18245"/>
          <ac:spMkLst>
            <pc:docMk/>
            <pc:sldMk cId="280316088" sldId="299"/>
            <ac:spMk id="28" creationId="{61765575-210F-E16C-5537-18993775C696}"/>
          </ac:spMkLst>
        </pc:spChg>
        <pc:spChg chg="mod">
          <ac:chgData name="jose Romero" userId="369856c9e5734b2e" providerId="LiveId" clId="{D793E83A-5C46-4399-A664-27E3A2FF4CA3}" dt="2022-12-17T22:48:28.909" v="2464" actId="18245"/>
          <ac:spMkLst>
            <pc:docMk/>
            <pc:sldMk cId="280316088" sldId="299"/>
            <ac:spMk id="29" creationId="{A4B9961C-DDCC-2846-ED9D-2F92E41BBF7E}"/>
          </ac:spMkLst>
        </pc:spChg>
        <pc:spChg chg="mod">
          <ac:chgData name="jose Romero" userId="369856c9e5734b2e" providerId="LiveId" clId="{D793E83A-5C46-4399-A664-27E3A2FF4CA3}" dt="2022-12-17T22:48:28.909" v="2464" actId="18245"/>
          <ac:spMkLst>
            <pc:docMk/>
            <pc:sldMk cId="280316088" sldId="299"/>
            <ac:spMk id="30" creationId="{123872EC-12F7-DD4E-6E1C-9932B663168B}"/>
          </ac:spMkLst>
        </pc:spChg>
        <pc:spChg chg="mod">
          <ac:chgData name="jose Romero" userId="369856c9e5734b2e" providerId="LiveId" clId="{D793E83A-5C46-4399-A664-27E3A2FF4CA3}" dt="2022-12-17T22:48:28.909" v="2464" actId="18245"/>
          <ac:spMkLst>
            <pc:docMk/>
            <pc:sldMk cId="280316088" sldId="299"/>
            <ac:spMk id="31" creationId="{15B32B00-8B1A-BD46-1D3C-6FCDDC62C16D}"/>
          </ac:spMkLst>
        </pc:spChg>
        <pc:spChg chg="mod">
          <ac:chgData name="jose Romero" userId="369856c9e5734b2e" providerId="LiveId" clId="{D793E83A-5C46-4399-A664-27E3A2FF4CA3}" dt="2022-12-17T22:48:28.909" v="2464" actId="18245"/>
          <ac:spMkLst>
            <pc:docMk/>
            <pc:sldMk cId="280316088" sldId="299"/>
            <ac:spMk id="32" creationId="{6010C2E2-7364-034B-07CF-B8AEAE826144}"/>
          </ac:spMkLst>
        </pc:spChg>
        <pc:spChg chg="mod">
          <ac:chgData name="jose Romero" userId="369856c9e5734b2e" providerId="LiveId" clId="{D793E83A-5C46-4399-A664-27E3A2FF4CA3}" dt="2022-12-17T22:48:28.909" v="2464" actId="18245"/>
          <ac:spMkLst>
            <pc:docMk/>
            <pc:sldMk cId="280316088" sldId="299"/>
            <ac:spMk id="33" creationId="{A6E9C2E9-B30A-7BAD-EFCA-EEC35B365D90}"/>
          </ac:spMkLst>
        </pc:spChg>
        <pc:spChg chg="mod">
          <ac:chgData name="jose Romero" userId="369856c9e5734b2e" providerId="LiveId" clId="{D793E83A-5C46-4399-A664-27E3A2FF4CA3}" dt="2022-12-17T22:48:28.909" v="2464" actId="18245"/>
          <ac:spMkLst>
            <pc:docMk/>
            <pc:sldMk cId="280316088" sldId="299"/>
            <ac:spMk id="34" creationId="{E827FD7B-63CF-999A-1516-4C347079C1C5}"/>
          </ac:spMkLst>
        </pc:spChg>
        <pc:spChg chg="mod">
          <ac:chgData name="jose Romero" userId="369856c9e5734b2e" providerId="LiveId" clId="{D793E83A-5C46-4399-A664-27E3A2FF4CA3}" dt="2022-12-17T22:48:28.909" v="2464" actId="18245"/>
          <ac:spMkLst>
            <pc:docMk/>
            <pc:sldMk cId="280316088" sldId="299"/>
            <ac:spMk id="35" creationId="{5ECB0A23-6CFE-75EF-0E40-DB1CE0F994A7}"/>
          </ac:spMkLst>
        </pc:spChg>
        <pc:spChg chg="mod">
          <ac:chgData name="jose Romero" userId="369856c9e5734b2e" providerId="LiveId" clId="{D793E83A-5C46-4399-A664-27E3A2FF4CA3}" dt="2022-12-17T22:48:28.909" v="2464" actId="18245"/>
          <ac:spMkLst>
            <pc:docMk/>
            <pc:sldMk cId="280316088" sldId="299"/>
            <ac:spMk id="36" creationId="{29BAE388-FB5B-6A00-81C5-251E535EDDE4}"/>
          </ac:spMkLst>
        </pc:spChg>
        <pc:spChg chg="mod">
          <ac:chgData name="jose Romero" userId="369856c9e5734b2e" providerId="LiveId" clId="{D793E83A-5C46-4399-A664-27E3A2FF4CA3}" dt="2022-12-17T22:48:28.909" v="2464" actId="18245"/>
          <ac:spMkLst>
            <pc:docMk/>
            <pc:sldMk cId="280316088" sldId="299"/>
            <ac:spMk id="37" creationId="{F50EA577-A261-820E-9462-1D20FBB521DB}"/>
          </ac:spMkLst>
        </pc:spChg>
        <pc:spChg chg="mod">
          <ac:chgData name="jose Romero" userId="369856c9e5734b2e" providerId="LiveId" clId="{D793E83A-5C46-4399-A664-27E3A2FF4CA3}" dt="2022-12-17T22:48:28.909" v="2464" actId="18245"/>
          <ac:spMkLst>
            <pc:docMk/>
            <pc:sldMk cId="280316088" sldId="299"/>
            <ac:spMk id="38" creationId="{AB8AF568-4497-C382-567A-E53B7D7746DC}"/>
          </ac:spMkLst>
        </pc:spChg>
        <pc:spChg chg="mod">
          <ac:chgData name="jose Romero" userId="369856c9e5734b2e" providerId="LiveId" clId="{D793E83A-5C46-4399-A664-27E3A2FF4CA3}" dt="2022-12-17T22:48:28.381" v="2463" actId="207"/>
          <ac:spMkLst>
            <pc:docMk/>
            <pc:sldMk cId="280316088" sldId="299"/>
            <ac:spMk id="39" creationId="{EEC961CE-9010-AA0D-CEC5-AF620D3FB91E}"/>
          </ac:spMkLst>
        </pc:spChg>
        <pc:spChg chg="add del">
          <ac:chgData name="jose Romero" userId="369856c9e5734b2e" providerId="LiveId" clId="{D793E83A-5C46-4399-A664-27E3A2FF4CA3}" dt="2022-12-18T21:01:50.327" v="13410" actId="26606"/>
          <ac:spMkLst>
            <pc:docMk/>
            <pc:sldMk cId="280316088" sldId="299"/>
            <ac:spMk id="46" creationId="{257363FD-7E77-4145-9483-331A807ADF0E}"/>
          </ac:spMkLst>
        </pc:spChg>
        <pc:spChg chg="add del">
          <ac:chgData name="jose Romero" userId="369856c9e5734b2e" providerId="LiveId" clId="{D793E83A-5C46-4399-A664-27E3A2FF4CA3}" dt="2022-12-18T21:03:01.709" v="13415" actId="26606"/>
          <ac:spMkLst>
            <pc:docMk/>
            <pc:sldMk cId="280316088" sldId="299"/>
            <ac:spMk id="51" creationId="{257363FD-7E77-4145-9483-331A807ADF0E}"/>
          </ac:spMkLst>
        </pc:spChg>
        <pc:grpChg chg="mod">
          <ac:chgData name="jose Romero" userId="369856c9e5734b2e" providerId="LiveId" clId="{D793E83A-5C46-4399-A664-27E3A2FF4CA3}" dt="2022-12-17T22:39:25.750" v="2439" actId="18245"/>
          <ac:grpSpMkLst>
            <pc:docMk/>
            <pc:sldMk cId="280316088" sldId="299"/>
            <ac:grpSpMk id="8" creationId="{CBCD8303-D4DA-5F25-B81A-2866378236D7}"/>
          </ac:grpSpMkLst>
        </pc:grpChg>
        <pc:grpChg chg="mod">
          <ac:chgData name="jose Romero" userId="369856c9e5734b2e" providerId="LiveId" clId="{D793E83A-5C46-4399-A664-27E3A2FF4CA3}" dt="2022-12-17T22:48:28.909" v="2464" actId="18245"/>
          <ac:grpSpMkLst>
            <pc:docMk/>
            <pc:sldMk cId="280316088" sldId="299"/>
            <ac:grpSpMk id="24" creationId="{4FBBFB33-B14C-F23D-C5DF-0C639FD44F0F}"/>
          </ac:grpSpMkLst>
        </pc:grpChg>
        <pc:graphicFrameChg chg="add del mod modGraphic">
          <ac:chgData name="jose Romero" userId="369856c9e5734b2e" providerId="LiveId" clId="{D793E83A-5C46-4399-A664-27E3A2FF4CA3}" dt="2022-12-17T22:33:56.903" v="2411" actId="478"/>
          <ac:graphicFrameMkLst>
            <pc:docMk/>
            <pc:sldMk cId="280316088" sldId="299"/>
            <ac:graphicFrameMk id="2" creationId="{DC647722-485B-491C-05FC-5A163C3EE8BD}"/>
          </ac:graphicFrameMkLst>
        </pc:graphicFrameChg>
        <pc:graphicFrameChg chg="add del mod modGraphic">
          <ac:chgData name="jose Romero" userId="369856c9e5734b2e" providerId="LiveId" clId="{D793E83A-5C46-4399-A664-27E3A2FF4CA3}" dt="2022-12-17T22:50:25.264" v="2593" actId="21"/>
          <ac:graphicFrameMkLst>
            <pc:docMk/>
            <pc:sldMk cId="280316088" sldId="299"/>
            <ac:graphicFrameMk id="7" creationId="{B502A98B-B742-5F70-8F05-A1813E72FDC3}"/>
          </ac:graphicFrameMkLst>
        </pc:graphicFrameChg>
        <pc:graphicFrameChg chg="add del mod modGraphic">
          <ac:chgData name="jose Romero" userId="369856c9e5734b2e" providerId="LiveId" clId="{D793E83A-5C46-4399-A664-27E3A2FF4CA3}" dt="2022-12-17T22:55:43.672" v="2717" actId="478"/>
          <ac:graphicFrameMkLst>
            <pc:docMk/>
            <pc:sldMk cId="280316088" sldId="299"/>
            <ac:graphicFrameMk id="40" creationId="{71CB2E5B-4A34-FD98-71DF-CF8D3AF8E4E6}"/>
          </ac:graphicFrameMkLst>
        </pc:graphicFrameChg>
        <pc:graphicFrameChg chg="add del mod modGraphic">
          <ac:chgData name="jose Romero" userId="369856c9e5734b2e" providerId="LiveId" clId="{D793E83A-5C46-4399-A664-27E3A2FF4CA3}" dt="2022-12-18T21:03:21.929" v="13420" actId="26606"/>
          <ac:graphicFrameMkLst>
            <pc:docMk/>
            <pc:sldMk cId="280316088" sldId="299"/>
            <ac:graphicFrameMk id="41" creationId="{D40D1B9A-0764-8929-0CC9-4D2797F5DA96}"/>
          </ac:graphicFrameMkLst>
        </pc:graphicFrameChg>
        <pc:graphicFrameChg chg="add del">
          <ac:chgData name="jose Romero" userId="369856c9e5734b2e" providerId="LiveId" clId="{D793E83A-5C46-4399-A664-27E3A2FF4CA3}" dt="2022-12-18T19:39:38.161" v="13256" actId="26606"/>
          <ac:graphicFrameMkLst>
            <pc:docMk/>
            <pc:sldMk cId="280316088" sldId="299"/>
            <ac:graphicFrameMk id="43" creationId="{CDD7CB7B-C3D1-1CBE-09E8-736CCF8F2D5F}"/>
          </ac:graphicFrameMkLst>
        </pc:graphicFrameChg>
        <pc:graphicFrameChg chg="add del mod">
          <ac:chgData name="jose Romero" userId="369856c9e5734b2e" providerId="LiveId" clId="{D793E83A-5C46-4399-A664-27E3A2FF4CA3}" dt="2022-12-18T21:01:50.327" v="13410" actId="26606"/>
          <ac:graphicFrameMkLst>
            <pc:docMk/>
            <pc:sldMk cId="280316088" sldId="299"/>
            <ac:graphicFrameMk id="47" creationId="{66F3A5B0-D47A-B908-6D24-A1029DA5AEB9}"/>
          </ac:graphicFrameMkLst>
        </pc:graphicFrameChg>
        <pc:graphicFrameChg chg="add del">
          <ac:chgData name="jose Romero" userId="369856c9e5734b2e" providerId="LiveId" clId="{D793E83A-5C46-4399-A664-27E3A2FF4CA3}" dt="2022-12-18T19:39:52.918" v="13258" actId="26606"/>
          <ac:graphicFrameMkLst>
            <pc:docMk/>
            <pc:sldMk cId="280316088" sldId="299"/>
            <ac:graphicFrameMk id="50" creationId="{D40D1B9A-0764-8929-0CC9-4D2797F5DA96}"/>
          </ac:graphicFrameMkLst>
        </pc:graphicFrameChg>
        <pc:graphicFrameChg chg="add del">
          <ac:chgData name="jose Romero" userId="369856c9e5734b2e" providerId="LiveId" clId="{D793E83A-5C46-4399-A664-27E3A2FF4CA3}" dt="2022-12-18T21:03:01.709" v="13415" actId="26606"/>
          <ac:graphicFrameMkLst>
            <pc:docMk/>
            <pc:sldMk cId="280316088" sldId="299"/>
            <ac:graphicFrameMk id="52" creationId="{D583CCE9-1C20-0D27-4058-19C7DF576C81}"/>
          </ac:graphicFrameMkLst>
        </pc:graphicFrameChg>
        <pc:picChg chg="add del">
          <ac:chgData name="jose Romero" userId="369856c9e5734b2e" providerId="LiveId" clId="{D793E83A-5C46-4399-A664-27E3A2FF4CA3}" dt="2022-12-18T19:39:38.161" v="13256" actId="26606"/>
          <ac:picMkLst>
            <pc:docMk/>
            <pc:sldMk cId="280316088" sldId="299"/>
            <ac:picMk id="44" creationId="{026D4C98-B67C-D8F3-0CC6-799D5660F84F}"/>
          </ac:picMkLst>
        </pc:picChg>
        <pc:picChg chg="add del mod">
          <ac:chgData name="jose Romero" userId="369856c9e5734b2e" providerId="LiveId" clId="{D793E83A-5C46-4399-A664-27E3A2FF4CA3}" dt="2022-12-18T21:01:50.327" v="13410" actId="26606"/>
          <ac:picMkLst>
            <pc:docMk/>
            <pc:sldMk cId="280316088" sldId="299"/>
            <ac:picMk id="45" creationId="{A4545C97-95D0-5B70-FA0B-021F8CE4C1E1}"/>
          </ac:picMkLst>
        </pc:picChg>
        <pc:picChg chg="add del">
          <ac:chgData name="jose Romero" userId="369856c9e5734b2e" providerId="LiveId" clId="{D793E83A-5C46-4399-A664-27E3A2FF4CA3}" dt="2022-12-18T21:03:01.709" v="13415" actId="26606"/>
          <ac:picMkLst>
            <pc:docMk/>
            <pc:sldMk cId="280316088" sldId="299"/>
            <ac:picMk id="49" creationId="{5BA8D8E0-D298-66EA-64E1-D69CCDF4832B}"/>
          </ac:picMkLst>
        </pc:picChg>
        <pc:cxnChg chg="add del">
          <ac:chgData name="jose Romero" userId="369856c9e5734b2e" providerId="LiveId" clId="{D793E83A-5C46-4399-A664-27E3A2FF4CA3}" dt="2022-12-18T19:39:38.161" v="13256" actId="26606"/>
          <ac:cxnSpMkLst>
            <pc:docMk/>
            <pc:sldMk cId="280316088" sldId="299"/>
            <ac:cxnSpMk id="48" creationId="{A7F400EE-A8A5-48AF-B4D6-291B52C6F0B0}"/>
          </ac:cxnSpMkLst>
        </pc:cxnChg>
      </pc:sldChg>
      <pc:sldChg chg="addSp delSp modSp mod setBg">
        <pc:chgData name="jose Romero" userId="369856c9e5734b2e" providerId="LiveId" clId="{D793E83A-5C46-4399-A664-27E3A2FF4CA3}" dt="2022-12-18T21:00:11.601" v="13394" actId="26606"/>
        <pc:sldMkLst>
          <pc:docMk/>
          <pc:sldMk cId="1385553969" sldId="302"/>
        </pc:sldMkLst>
        <pc:spChg chg="add del mod">
          <ac:chgData name="jose Romero" userId="369856c9e5734b2e" providerId="LiveId" clId="{D793E83A-5C46-4399-A664-27E3A2FF4CA3}" dt="2022-12-18T20:55:06.593" v="13366" actId="478"/>
          <ac:spMkLst>
            <pc:docMk/>
            <pc:sldMk cId="1385553969" sldId="302"/>
            <ac:spMk id="2" creationId="{8B78C759-C687-440F-8CAE-D3071F1AB630}"/>
          </ac:spMkLst>
        </pc:spChg>
        <pc:spChg chg="mod">
          <ac:chgData name="jose Romero" userId="369856c9e5734b2e" providerId="LiveId" clId="{D793E83A-5C46-4399-A664-27E3A2FF4CA3}" dt="2022-12-17T23:07:10.210" v="2764" actId="1076"/>
          <ac:spMkLst>
            <pc:docMk/>
            <pc:sldMk cId="1385553969" sldId="302"/>
            <ac:spMk id="3" creationId="{AB0AB2AC-B7E6-6849-9AE9-697369407F8F}"/>
          </ac:spMkLst>
        </pc:spChg>
        <pc:spChg chg="mod ord">
          <ac:chgData name="jose Romero" userId="369856c9e5734b2e" providerId="LiveId" clId="{D793E83A-5C46-4399-A664-27E3A2FF4CA3}" dt="2022-12-18T21:00:04.930" v="13393" actId="26606"/>
          <ac:spMkLst>
            <pc:docMk/>
            <pc:sldMk cId="1385553969" sldId="302"/>
            <ac:spMk id="6" creationId="{772D0411-8FF8-C540-84AE-DBA0703D368C}"/>
          </ac:spMkLst>
        </pc:spChg>
        <pc:spChg chg="mod ord">
          <ac:chgData name="jose Romero" userId="369856c9e5734b2e" providerId="LiveId" clId="{D793E83A-5C46-4399-A664-27E3A2FF4CA3}" dt="2022-12-18T21:00:04.930" v="13393" actId="26606"/>
          <ac:spMkLst>
            <pc:docMk/>
            <pc:sldMk cId="1385553969" sldId="302"/>
            <ac:spMk id="11" creationId="{84F5ABFD-B4D4-43FF-959F-AFAF45B45269}"/>
          </ac:spMkLst>
        </pc:spChg>
        <pc:spChg chg="add del">
          <ac:chgData name="jose Romero" userId="369856c9e5734b2e" providerId="LiveId" clId="{D793E83A-5C46-4399-A664-27E3A2FF4CA3}" dt="2022-12-18T20:55:53.004" v="13373" actId="26606"/>
          <ac:spMkLst>
            <pc:docMk/>
            <pc:sldMk cId="1385553969" sldId="302"/>
            <ac:spMk id="17" creationId="{B50AB553-2A96-4A92-96F2-93548E096954}"/>
          </ac:spMkLst>
        </pc:spChg>
        <pc:spChg chg="add del">
          <ac:chgData name="jose Romero" userId="369856c9e5734b2e" providerId="LiveId" clId="{D793E83A-5C46-4399-A664-27E3A2FF4CA3}" dt="2022-12-18T20:57:45.280" v="13375" actId="26606"/>
          <ac:spMkLst>
            <pc:docMk/>
            <pc:sldMk cId="1385553969" sldId="302"/>
            <ac:spMk id="18" creationId="{E51BA4DF-2BD4-4EC2-B1DB-B27C8AC71864}"/>
          </ac:spMkLst>
        </pc:spChg>
        <pc:spChg chg="add del">
          <ac:chgData name="jose Romero" userId="369856c9e5734b2e" providerId="LiveId" clId="{D793E83A-5C46-4399-A664-27E3A2FF4CA3}" dt="2022-12-18T20:58:23.558" v="13389" actId="26606"/>
          <ac:spMkLst>
            <pc:docMk/>
            <pc:sldMk cId="1385553969" sldId="302"/>
            <ac:spMk id="23" creationId="{A8DA60CF-CBAA-4AC9-A045-549D64CDCF3E}"/>
          </ac:spMkLst>
        </pc:spChg>
        <pc:spChg chg="add del">
          <ac:chgData name="jose Romero" userId="369856c9e5734b2e" providerId="LiveId" clId="{D793E83A-5C46-4399-A664-27E3A2FF4CA3}" dt="2022-12-18T20:58:23.558" v="13389" actId="26606"/>
          <ac:spMkLst>
            <pc:docMk/>
            <pc:sldMk cId="1385553969" sldId="302"/>
            <ac:spMk id="24" creationId="{8E20FA99-AAAC-4AF3-9FAE-707420324F1C}"/>
          </ac:spMkLst>
        </pc:spChg>
        <pc:spChg chg="add del">
          <ac:chgData name="jose Romero" userId="369856c9e5734b2e" providerId="LiveId" clId="{D793E83A-5C46-4399-A664-27E3A2FF4CA3}" dt="2022-12-18T20:58:23.558" v="13389" actId="26606"/>
          <ac:spMkLst>
            <pc:docMk/>
            <pc:sldMk cId="1385553969" sldId="302"/>
            <ac:spMk id="25" creationId="{9573BE85-6043-4C3A-A7DD-483A0A5FB740}"/>
          </ac:spMkLst>
        </pc:spChg>
        <pc:spChg chg="add del">
          <ac:chgData name="jose Romero" userId="369856c9e5734b2e" providerId="LiveId" clId="{D793E83A-5C46-4399-A664-27E3A2FF4CA3}" dt="2022-12-18T20:58:25.791" v="13391" actId="26606"/>
          <ac:spMkLst>
            <pc:docMk/>
            <pc:sldMk cId="1385553969" sldId="302"/>
            <ac:spMk id="29" creationId="{2B566528-1B12-4246-9431-5C2D7D081168}"/>
          </ac:spMkLst>
        </pc:spChg>
        <pc:spChg chg="add del">
          <ac:chgData name="jose Romero" userId="369856c9e5734b2e" providerId="LiveId" clId="{D793E83A-5C46-4399-A664-27E3A2FF4CA3}" dt="2022-12-18T20:58:25.791" v="13391" actId="26606"/>
          <ac:spMkLst>
            <pc:docMk/>
            <pc:sldMk cId="1385553969" sldId="302"/>
            <ac:spMk id="31" creationId="{2E80C965-DB6D-4F81-9E9E-B027384D0BD6}"/>
          </ac:spMkLst>
        </pc:spChg>
        <pc:spChg chg="add del">
          <ac:chgData name="jose Romero" userId="369856c9e5734b2e" providerId="LiveId" clId="{D793E83A-5C46-4399-A664-27E3A2FF4CA3}" dt="2022-12-18T20:58:25.791" v="13391" actId="26606"/>
          <ac:spMkLst>
            <pc:docMk/>
            <pc:sldMk cId="1385553969" sldId="302"/>
            <ac:spMk id="32" creationId="{A580F890-B085-4E95-96AA-55AEBEC5CE6E}"/>
          </ac:spMkLst>
        </pc:spChg>
        <pc:spChg chg="add del">
          <ac:chgData name="jose Romero" userId="369856c9e5734b2e" providerId="LiveId" clId="{D793E83A-5C46-4399-A664-27E3A2FF4CA3}" dt="2022-12-18T20:58:25.791" v="13391" actId="26606"/>
          <ac:spMkLst>
            <pc:docMk/>
            <pc:sldMk cId="1385553969" sldId="302"/>
            <ac:spMk id="33" creationId="{D3F51FEB-38FB-4F6C-9F7B-2F2AFAB65463}"/>
          </ac:spMkLst>
        </pc:spChg>
        <pc:spChg chg="add del">
          <ac:chgData name="jose Romero" userId="369856c9e5734b2e" providerId="LiveId" clId="{D793E83A-5C46-4399-A664-27E3A2FF4CA3}" dt="2022-12-18T20:58:25.791" v="13391" actId="26606"/>
          <ac:spMkLst>
            <pc:docMk/>
            <pc:sldMk cId="1385553969" sldId="302"/>
            <ac:spMk id="34" creationId="{1E547BA6-BAE0-43BB-A7CA-60F69CE252F0}"/>
          </ac:spMkLst>
        </pc:spChg>
        <pc:spChg chg="add del">
          <ac:chgData name="jose Romero" userId="369856c9e5734b2e" providerId="LiveId" clId="{D793E83A-5C46-4399-A664-27E3A2FF4CA3}" dt="2022-12-18T21:00:04.930" v="13393" actId="26606"/>
          <ac:spMkLst>
            <pc:docMk/>
            <pc:sldMk cId="1385553969" sldId="302"/>
            <ac:spMk id="37" creationId="{7AADB56C-BA56-4D1E-A42A-A07A474446EC}"/>
          </ac:spMkLst>
        </pc:spChg>
        <pc:graphicFrameChg chg="add del modGraphic">
          <ac:chgData name="jose Romero" userId="369856c9e5734b2e" providerId="LiveId" clId="{D793E83A-5C46-4399-A664-27E3A2FF4CA3}" dt="2022-12-17T23:07:27.565" v="2766" actId="1032"/>
          <ac:graphicFrameMkLst>
            <pc:docMk/>
            <pc:sldMk cId="1385553969" sldId="302"/>
            <ac:graphicFrameMk id="5" creationId="{AF633F30-1107-62B6-CFCA-0BE6BB265FF2}"/>
          </ac:graphicFrameMkLst>
        </pc:graphicFrameChg>
        <pc:graphicFrameChg chg="add del mod modGraphic">
          <ac:chgData name="jose Romero" userId="369856c9e5734b2e" providerId="LiveId" clId="{D793E83A-5C46-4399-A664-27E3A2FF4CA3}" dt="2022-12-18T21:00:11.601" v="13394" actId="26606"/>
          <ac:graphicFrameMkLst>
            <pc:docMk/>
            <pc:sldMk cId="1385553969" sldId="302"/>
            <ac:graphicFrameMk id="5" creationId="{F639356F-1147-A97C-FE5E-18C803BCFB10}"/>
          </ac:graphicFrameMkLst>
        </pc:graphicFrameChg>
        <pc:graphicFrameChg chg="add del modGraphic">
          <ac:chgData name="jose Romero" userId="369856c9e5734b2e" providerId="LiveId" clId="{D793E83A-5C46-4399-A664-27E3A2FF4CA3}" dt="2022-12-17T23:07:55.470" v="2808" actId="1032"/>
          <ac:graphicFrameMkLst>
            <pc:docMk/>
            <pc:sldMk cId="1385553969" sldId="302"/>
            <ac:graphicFrameMk id="7" creationId="{3BF1F57C-5E86-E7F3-703A-FB4D4749D463}"/>
          </ac:graphicFrameMkLst>
        </pc:graphicFrameChg>
        <pc:graphicFrameChg chg="add del modGraphic">
          <ac:chgData name="jose Romero" userId="369856c9e5734b2e" providerId="LiveId" clId="{D793E83A-5C46-4399-A664-27E3A2FF4CA3}" dt="2022-12-17T23:08:38.455" v="2811" actId="1032"/>
          <ac:graphicFrameMkLst>
            <pc:docMk/>
            <pc:sldMk cId="1385553969" sldId="302"/>
            <ac:graphicFrameMk id="8" creationId="{185B89AF-6BA3-076A-C325-78F5EDC9C82C}"/>
          </ac:graphicFrameMkLst>
        </pc:graphicFrameChg>
        <pc:graphicFrameChg chg="add del mod modGraphic">
          <ac:chgData name="jose Romero" userId="369856c9e5734b2e" providerId="LiveId" clId="{D793E83A-5C46-4399-A664-27E3A2FF4CA3}" dt="2022-12-18T20:54:06.045" v="13363" actId="478"/>
          <ac:graphicFrameMkLst>
            <pc:docMk/>
            <pc:sldMk cId="1385553969" sldId="302"/>
            <ac:graphicFrameMk id="9" creationId="{936C833A-A37C-3C43-329C-71F4282C8DC4}"/>
          </ac:graphicFrameMkLst>
        </pc:graphicFrameChg>
        <pc:graphicFrameChg chg="add del">
          <ac:chgData name="jose Romero" userId="369856c9e5734b2e" providerId="LiveId" clId="{D793E83A-5C46-4399-A664-27E3A2FF4CA3}" dt="2022-12-18T20:57:45.280" v="13375" actId="26606"/>
          <ac:graphicFrameMkLst>
            <pc:docMk/>
            <pc:sldMk cId="1385553969" sldId="302"/>
            <ac:graphicFrameMk id="15" creationId="{43EA711D-856F-0356-683F-0E3993A6DD44}"/>
          </ac:graphicFrameMkLst>
        </pc:graphicFrameChg>
        <pc:graphicFrameChg chg="add del">
          <ac:chgData name="jose Romero" userId="369856c9e5734b2e" providerId="LiveId" clId="{D793E83A-5C46-4399-A664-27E3A2FF4CA3}" dt="2022-12-18T20:57:59.203" v="13377" actId="26606"/>
          <ac:graphicFrameMkLst>
            <pc:docMk/>
            <pc:sldMk cId="1385553969" sldId="302"/>
            <ac:graphicFrameMk id="16" creationId="{F497EB33-587F-4FCF-5205-BFAF4674B3CE}"/>
          </ac:graphicFrameMkLst>
        </pc:graphicFrameChg>
        <pc:graphicFrameChg chg="add del">
          <ac:chgData name="jose Romero" userId="369856c9e5734b2e" providerId="LiveId" clId="{D793E83A-5C46-4399-A664-27E3A2FF4CA3}" dt="2022-12-18T20:58:12.647" v="13385" actId="26606"/>
          <ac:graphicFrameMkLst>
            <pc:docMk/>
            <pc:sldMk cId="1385553969" sldId="302"/>
            <ac:graphicFrameMk id="19" creationId="{F497EB33-587F-4FCF-5205-BFAF4674B3CE}"/>
          </ac:graphicFrameMkLst>
        </pc:graphicFrameChg>
        <pc:graphicFrameChg chg="add">
          <ac:chgData name="jose Romero" userId="369856c9e5734b2e" providerId="LiveId" clId="{D793E83A-5C46-4399-A664-27E3A2FF4CA3}" dt="2022-12-18T21:00:11.601" v="13394" actId="26606"/>
          <ac:graphicFrameMkLst>
            <pc:docMk/>
            <pc:sldMk cId="1385553969" sldId="302"/>
            <ac:graphicFrameMk id="20" creationId="{8B99F4FD-46F9-09D0-8110-4D719562D179}"/>
          </ac:graphicFrameMkLst>
        </pc:graphicFrameChg>
        <pc:graphicFrameChg chg="add del">
          <ac:chgData name="jose Romero" userId="369856c9e5734b2e" providerId="LiveId" clId="{D793E83A-5C46-4399-A664-27E3A2FF4CA3}" dt="2022-12-18T20:58:22.526" v="13387" actId="26606"/>
          <ac:graphicFrameMkLst>
            <pc:docMk/>
            <pc:sldMk cId="1385553969" sldId="302"/>
            <ac:graphicFrameMk id="21" creationId="{8B99F4FD-46F9-09D0-8110-4D719562D179}"/>
          </ac:graphicFrameMkLst>
        </pc:graphicFrameChg>
        <pc:graphicFrameChg chg="add del">
          <ac:chgData name="jose Romero" userId="369856c9e5734b2e" providerId="LiveId" clId="{D793E83A-5C46-4399-A664-27E3A2FF4CA3}" dt="2022-12-18T20:58:23.558" v="13389" actId="26606"/>
          <ac:graphicFrameMkLst>
            <pc:docMk/>
            <pc:sldMk cId="1385553969" sldId="302"/>
            <ac:graphicFrameMk id="27" creationId="{F639356F-1147-A97C-FE5E-18C803BCFB10}"/>
          </ac:graphicFrameMkLst>
        </pc:graphicFrameChg>
        <pc:graphicFrameChg chg="add del">
          <ac:chgData name="jose Romero" userId="369856c9e5734b2e" providerId="LiveId" clId="{D793E83A-5C46-4399-A664-27E3A2FF4CA3}" dt="2022-12-18T20:58:25.791" v="13391" actId="26606"/>
          <ac:graphicFrameMkLst>
            <pc:docMk/>
            <pc:sldMk cId="1385553969" sldId="302"/>
            <ac:graphicFrameMk id="35" creationId="{F639356F-1147-A97C-FE5E-18C803BCFB10}"/>
          </ac:graphicFrameMkLst>
        </pc:graphicFrameChg>
        <pc:graphicFrameChg chg="add del">
          <ac:chgData name="jose Romero" userId="369856c9e5734b2e" providerId="LiveId" clId="{D793E83A-5C46-4399-A664-27E3A2FF4CA3}" dt="2022-12-18T21:00:04.930" v="13393" actId="26606"/>
          <ac:graphicFrameMkLst>
            <pc:docMk/>
            <pc:sldMk cId="1385553969" sldId="302"/>
            <ac:graphicFrameMk id="39" creationId="{E6363BB1-C054-0172-B000-0EBA3E191727}"/>
          </ac:graphicFrameMkLst>
        </pc:graphicFrameChg>
        <pc:picChg chg="add del">
          <ac:chgData name="jose Romero" userId="369856c9e5734b2e" providerId="LiveId" clId="{D793E83A-5C46-4399-A664-27E3A2FF4CA3}" dt="2022-12-18T20:55:53.004" v="13373" actId="26606"/>
          <ac:picMkLst>
            <pc:docMk/>
            <pc:sldMk cId="1385553969" sldId="302"/>
            <ac:picMk id="13" creationId="{82E6EACF-81BA-21E4-26A7-045782E0D232}"/>
          </ac:picMkLst>
        </pc:picChg>
        <pc:picChg chg="add del">
          <ac:chgData name="jose Romero" userId="369856c9e5734b2e" providerId="LiveId" clId="{D793E83A-5C46-4399-A664-27E3A2FF4CA3}" dt="2022-12-18T20:57:45.280" v="13375" actId="26606"/>
          <ac:picMkLst>
            <pc:docMk/>
            <pc:sldMk cId="1385553969" sldId="302"/>
            <ac:picMk id="14" creationId="{7B3FD9DA-EEB0-6474-A04B-F4BF7D04F94B}"/>
          </ac:picMkLst>
        </pc:picChg>
        <pc:picChg chg="add del">
          <ac:chgData name="jose Romero" userId="369856c9e5734b2e" providerId="LiveId" clId="{D793E83A-5C46-4399-A664-27E3A2FF4CA3}" dt="2022-12-18T20:58:23.558" v="13389" actId="26606"/>
          <ac:picMkLst>
            <pc:docMk/>
            <pc:sldMk cId="1385553969" sldId="302"/>
            <ac:picMk id="26" creationId="{F96D4AD4-FE18-EC5E-4E03-B58F158C144F}"/>
          </ac:picMkLst>
        </pc:picChg>
        <pc:picChg chg="add del">
          <ac:chgData name="jose Romero" userId="369856c9e5734b2e" providerId="LiveId" clId="{D793E83A-5C46-4399-A664-27E3A2FF4CA3}" dt="2022-12-18T20:58:25.791" v="13391" actId="26606"/>
          <ac:picMkLst>
            <pc:docMk/>
            <pc:sldMk cId="1385553969" sldId="302"/>
            <ac:picMk id="30" creationId="{FD521F45-2906-ED33-55F4-959BC8FD6D82}"/>
          </ac:picMkLst>
        </pc:picChg>
        <pc:picChg chg="add del">
          <ac:chgData name="jose Romero" userId="369856c9e5734b2e" providerId="LiveId" clId="{D793E83A-5C46-4399-A664-27E3A2FF4CA3}" dt="2022-12-18T21:00:04.930" v="13393" actId="26606"/>
          <ac:picMkLst>
            <pc:docMk/>
            <pc:sldMk cId="1385553969" sldId="302"/>
            <ac:picMk id="38" creationId="{DD572399-0EB7-5B37-A272-B48A65192D41}"/>
          </ac:picMkLst>
        </pc:picChg>
      </pc:sldChg>
      <pc:sldChg chg="addSp modSp mod setBg">
        <pc:chgData name="jose Romero" userId="369856c9e5734b2e" providerId="LiveId" clId="{D793E83A-5C46-4399-A664-27E3A2FF4CA3}" dt="2022-12-18T20:08:47.930" v="13324" actId="26606"/>
        <pc:sldMkLst>
          <pc:docMk/>
          <pc:sldMk cId="334532777" sldId="303"/>
        </pc:sldMkLst>
        <pc:spChg chg="mod">
          <ac:chgData name="jose Romero" userId="369856c9e5734b2e" providerId="LiveId" clId="{D793E83A-5C46-4399-A664-27E3A2FF4CA3}" dt="2022-12-18T20:08:47.930" v="13324" actId="26606"/>
          <ac:spMkLst>
            <pc:docMk/>
            <pc:sldMk cId="334532777" sldId="303"/>
            <ac:spMk id="3" creationId="{519FC08B-7D2E-43A5-A528-821DCDCCCC82}"/>
          </ac:spMkLst>
        </pc:spChg>
        <pc:spChg chg="mod ord">
          <ac:chgData name="jose Romero" userId="369856c9e5734b2e" providerId="LiveId" clId="{D793E83A-5C46-4399-A664-27E3A2FF4CA3}" dt="2022-12-18T20:08:47.930" v="13324" actId="26606"/>
          <ac:spMkLst>
            <pc:docMk/>
            <pc:sldMk cId="334532777" sldId="303"/>
            <ac:spMk id="4" creationId="{9ADB26FF-76AA-124F-92D8-C93C45D216A8}"/>
          </ac:spMkLst>
        </pc:spChg>
        <pc:spChg chg="mod ord">
          <ac:chgData name="jose Romero" userId="369856c9e5734b2e" providerId="LiveId" clId="{D793E83A-5C46-4399-A664-27E3A2FF4CA3}" dt="2022-12-18T20:08:47.930" v="13324" actId="26606"/>
          <ac:spMkLst>
            <pc:docMk/>
            <pc:sldMk cId="334532777" sldId="303"/>
            <ac:spMk id="5" creationId="{1B07C49E-AFFC-EC46-8930-E4D428F5F943}"/>
          </ac:spMkLst>
        </pc:spChg>
        <pc:spChg chg="add">
          <ac:chgData name="jose Romero" userId="369856c9e5734b2e" providerId="LiveId" clId="{D793E83A-5C46-4399-A664-27E3A2FF4CA3}" dt="2022-12-18T20:08:47.930" v="13324" actId="26606"/>
          <ac:spMkLst>
            <pc:docMk/>
            <pc:sldMk cId="334532777" sldId="303"/>
            <ac:spMk id="10" creationId="{09588DA8-065E-4F6F-8EFD-43104AB2E0CF}"/>
          </ac:spMkLst>
        </pc:spChg>
        <pc:spChg chg="add">
          <ac:chgData name="jose Romero" userId="369856c9e5734b2e" providerId="LiveId" clId="{D793E83A-5C46-4399-A664-27E3A2FF4CA3}" dt="2022-12-18T20:08:47.930" v="13324" actId="26606"/>
          <ac:spMkLst>
            <pc:docMk/>
            <pc:sldMk cId="334532777" sldId="303"/>
            <ac:spMk id="12" creationId="{C4285719-470E-454C-AF62-8323075F1F5B}"/>
          </ac:spMkLst>
        </pc:spChg>
        <pc:spChg chg="add">
          <ac:chgData name="jose Romero" userId="369856c9e5734b2e" providerId="LiveId" clId="{D793E83A-5C46-4399-A664-27E3A2FF4CA3}" dt="2022-12-18T20:08:47.930" v="13324" actId="26606"/>
          <ac:spMkLst>
            <pc:docMk/>
            <pc:sldMk cId="334532777" sldId="303"/>
            <ac:spMk id="14" creationId="{CD9FE4EF-C4D8-49A0-B2FF-81D8DB7D8A24}"/>
          </ac:spMkLst>
        </pc:spChg>
        <pc:spChg chg="add">
          <ac:chgData name="jose Romero" userId="369856c9e5734b2e" providerId="LiveId" clId="{D793E83A-5C46-4399-A664-27E3A2FF4CA3}" dt="2022-12-18T20:08:47.930" v="13324" actId="26606"/>
          <ac:spMkLst>
            <pc:docMk/>
            <pc:sldMk cId="334532777" sldId="303"/>
            <ac:spMk id="16" creationId="{4300840D-0A0B-4512-BACA-B439D5B9C57C}"/>
          </ac:spMkLst>
        </pc:spChg>
        <pc:spChg chg="add">
          <ac:chgData name="jose Romero" userId="369856c9e5734b2e" providerId="LiveId" clId="{D793E83A-5C46-4399-A664-27E3A2FF4CA3}" dt="2022-12-18T20:08:47.930" v="13324" actId="26606"/>
          <ac:spMkLst>
            <pc:docMk/>
            <pc:sldMk cId="334532777" sldId="303"/>
            <ac:spMk id="18" creationId="{D2B78728-A580-49A7-84F9-6EF6F583ADE0}"/>
          </ac:spMkLst>
        </pc:spChg>
        <pc:spChg chg="add">
          <ac:chgData name="jose Romero" userId="369856c9e5734b2e" providerId="LiveId" clId="{D793E83A-5C46-4399-A664-27E3A2FF4CA3}" dt="2022-12-18T20:08:47.930" v="13324" actId="26606"/>
          <ac:spMkLst>
            <pc:docMk/>
            <pc:sldMk cId="334532777" sldId="303"/>
            <ac:spMk id="20" creationId="{38FAA1A1-D861-433F-88FA-1E9D6FD31D11}"/>
          </ac:spMkLst>
        </pc:spChg>
        <pc:spChg chg="add">
          <ac:chgData name="jose Romero" userId="369856c9e5734b2e" providerId="LiveId" clId="{D793E83A-5C46-4399-A664-27E3A2FF4CA3}" dt="2022-12-18T20:08:47.930" v="13324" actId="26606"/>
          <ac:spMkLst>
            <pc:docMk/>
            <pc:sldMk cId="334532777" sldId="303"/>
            <ac:spMk id="22" creationId="{8D71EDA1-87BF-4D5D-AB79-F346FD19278A}"/>
          </ac:spMkLst>
        </pc:spChg>
      </pc:sldChg>
      <pc:sldChg chg="addSp delSp modSp mod setBg">
        <pc:chgData name="jose Romero" userId="369856c9e5734b2e" providerId="LiveId" clId="{D793E83A-5C46-4399-A664-27E3A2FF4CA3}" dt="2022-12-18T07:24:47.277" v="9058" actId="20577"/>
        <pc:sldMkLst>
          <pc:docMk/>
          <pc:sldMk cId="3869789237" sldId="304"/>
        </pc:sldMkLst>
        <pc:spChg chg="mod ord">
          <ac:chgData name="jose Romero" userId="369856c9e5734b2e" providerId="LiveId" clId="{D793E83A-5C46-4399-A664-27E3A2FF4CA3}" dt="2022-12-18T07:24:47.277" v="9058" actId="20577"/>
          <ac:spMkLst>
            <pc:docMk/>
            <pc:sldMk cId="3869789237" sldId="304"/>
            <ac:spMk id="3" creationId="{373827F3-F386-AA4E-80ED-D86DEF8C158D}"/>
          </ac:spMkLst>
        </pc:spChg>
        <pc:spChg chg="mod">
          <ac:chgData name="jose Romero" userId="369856c9e5734b2e" providerId="LiveId" clId="{D793E83A-5C46-4399-A664-27E3A2FF4CA3}" dt="2022-12-18T07:11:55.035" v="8729" actId="26606"/>
          <ac:spMkLst>
            <pc:docMk/>
            <pc:sldMk cId="3869789237" sldId="304"/>
            <ac:spMk id="4" creationId="{B6CCD949-E788-4375-9B07-478FA5684BC1}"/>
          </ac:spMkLst>
        </pc:spChg>
        <pc:spChg chg="mod ord">
          <ac:chgData name="jose Romero" userId="369856c9e5734b2e" providerId="LiveId" clId="{D793E83A-5C46-4399-A664-27E3A2FF4CA3}" dt="2022-12-18T07:11:55.035" v="8729" actId="26606"/>
          <ac:spMkLst>
            <pc:docMk/>
            <pc:sldMk cId="3869789237" sldId="304"/>
            <ac:spMk id="5" creationId="{31BF7889-073A-E045-A3F2-45D63BD0FDC0}"/>
          </ac:spMkLst>
        </pc:spChg>
        <pc:spChg chg="add">
          <ac:chgData name="jose Romero" userId="369856c9e5734b2e" providerId="LiveId" clId="{D793E83A-5C46-4399-A664-27E3A2FF4CA3}" dt="2022-12-18T07:11:55.035" v="8729" actId="26606"/>
          <ac:spMkLst>
            <pc:docMk/>
            <pc:sldMk cId="3869789237" sldId="304"/>
            <ac:spMk id="15" creationId="{2550BE34-C2B8-49B8-8519-67A8CAD51AE9}"/>
          </ac:spMkLst>
        </pc:spChg>
        <pc:spChg chg="add">
          <ac:chgData name="jose Romero" userId="369856c9e5734b2e" providerId="LiveId" clId="{D793E83A-5C46-4399-A664-27E3A2FF4CA3}" dt="2022-12-18T07:11:55.035" v="8729" actId="26606"/>
          <ac:spMkLst>
            <pc:docMk/>
            <pc:sldMk cId="3869789237" sldId="304"/>
            <ac:spMk id="17" creationId="{A7457DD9-5A45-400A-AB4B-4B4EDECA25F1}"/>
          </ac:spMkLst>
        </pc:spChg>
        <pc:spChg chg="add">
          <ac:chgData name="jose Romero" userId="369856c9e5734b2e" providerId="LiveId" clId="{D793E83A-5C46-4399-A664-27E3A2FF4CA3}" dt="2022-12-18T07:11:55.035" v="8729" actId="26606"/>
          <ac:spMkLst>
            <pc:docMk/>
            <pc:sldMk cId="3869789237" sldId="304"/>
            <ac:spMk id="19" creationId="{441CF7D6-A660-431A-B0BB-140A0D5556B6}"/>
          </ac:spMkLst>
        </pc:spChg>
        <pc:spChg chg="add">
          <ac:chgData name="jose Romero" userId="369856c9e5734b2e" providerId="LiveId" clId="{D793E83A-5C46-4399-A664-27E3A2FF4CA3}" dt="2022-12-18T07:11:55.035" v="8729" actId="26606"/>
          <ac:spMkLst>
            <pc:docMk/>
            <pc:sldMk cId="3869789237" sldId="304"/>
            <ac:spMk id="21" creationId="{0570A85B-3810-4F95-97B0-CBF4CCDB381C}"/>
          </ac:spMkLst>
        </pc:spChg>
        <pc:picChg chg="add del">
          <ac:chgData name="jose Romero" userId="369856c9e5734b2e" providerId="LiveId" clId="{D793E83A-5C46-4399-A664-27E3A2FF4CA3}" dt="2022-12-18T07:11:16.869" v="8723" actId="22"/>
          <ac:picMkLst>
            <pc:docMk/>
            <pc:sldMk cId="3869789237" sldId="304"/>
            <ac:picMk id="6" creationId="{425E5A9D-322E-A1B0-1C99-CAA685DAA7E6}"/>
          </ac:picMkLst>
        </pc:picChg>
        <pc:picChg chg="add del">
          <ac:chgData name="jose Romero" userId="369856c9e5734b2e" providerId="LiveId" clId="{D793E83A-5C46-4399-A664-27E3A2FF4CA3}" dt="2022-12-18T07:11:41.906" v="8725" actId="22"/>
          <ac:picMkLst>
            <pc:docMk/>
            <pc:sldMk cId="3869789237" sldId="304"/>
            <ac:picMk id="8" creationId="{5C484A91-3F5E-33AA-975F-7F241F9D1A08}"/>
          </ac:picMkLst>
        </pc:picChg>
        <pc:picChg chg="add mod">
          <ac:chgData name="jose Romero" userId="369856c9e5734b2e" providerId="LiveId" clId="{D793E83A-5C46-4399-A664-27E3A2FF4CA3}" dt="2022-12-18T07:11:55.035" v="8729" actId="26606"/>
          <ac:picMkLst>
            <pc:docMk/>
            <pc:sldMk cId="3869789237" sldId="304"/>
            <ac:picMk id="10" creationId="{23B5E7DA-6A6E-E995-10C1-ADB3B615F087}"/>
          </ac:picMkLst>
        </pc:picChg>
      </pc:sldChg>
      <pc:sldChg chg="addSp delSp modSp mod setBg">
        <pc:chgData name="jose Romero" userId="369856c9e5734b2e" providerId="LiveId" clId="{D793E83A-5C46-4399-A664-27E3A2FF4CA3}" dt="2022-12-18T20:10:03.131" v="13327" actId="26606"/>
        <pc:sldMkLst>
          <pc:docMk/>
          <pc:sldMk cId="80090182" sldId="305"/>
        </pc:sldMkLst>
        <pc:spChg chg="mod ord">
          <ac:chgData name="jose Romero" userId="369856c9e5734b2e" providerId="LiveId" clId="{D793E83A-5C46-4399-A664-27E3A2FF4CA3}" dt="2022-12-18T20:10:03.131" v="13327" actId="26606"/>
          <ac:spMkLst>
            <pc:docMk/>
            <pc:sldMk cId="80090182" sldId="305"/>
            <ac:spMk id="3" creationId="{373827F3-F386-AA4E-80ED-D86DEF8C158D}"/>
          </ac:spMkLst>
        </pc:spChg>
        <pc:spChg chg="mod">
          <ac:chgData name="jose Romero" userId="369856c9e5734b2e" providerId="LiveId" clId="{D793E83A-5C46-4399-A664-27E3A2FF4CA3}" dt="2022-12-18T07:28:31.847" v="9065" actId="26606"/>
          <ac:spMkLst>
            <pc:docMk/>
            <pc:sldMk cId="80090182" sldId="305"/>
            <ac:spMk id="4" creationId="{D4811A61-F7FB-4B19-9ED1-E0E2554A5BE8}"/>
          </ac:spMkLst>
        </pc:spChg>
        <pc:spChg chg="mod ord">
          <ac:chgData name="jose Romero" userId="369856c9e5734b2e" providerId="LiveId" clId="{D793E83A-5C46-4399-A664-27E3A2FF4CA3}" dt="2022-12-18T07:28:31.847" v="9065" actId="26606"/>
          <ac:spMkLst>
            <pc:docMk/>
            <pc:sldMk cId="80090182" sldId="305"/>
            <ac:spMk id="5" creationId="{31BF7889-073A-E045-A3F2-45D63BD0FDC0}"/>
          </ac:spMkLst>
        </pc:spChg>
        <pc:spChg chg="add del">
          <ac:chgData name="jose Romero" userId="369856c9e5734b2e" providerId="LiveId" clId="{D793E83A-5C46-4399-A664-27E3A2FF4CA3}" dt="2022-12-18T20:10:03.131" v="13327" actId="26606"/>
          <ac:spMkLst>
            <pc:docMk/>
            <pc:sldMk cId="80090182" sldId="305"/>
            <ac:spMk id="8" creationId="{2550BE34-C2B8-49B8-8519-67A8CAD51AE9}"/>
          </ac:spMkLst>
        </pc:spChg>
        <pc:spChg chg="add del">
          <ac:chgData name="jose Romero" userId="369856c9e5734b2e" providerId="LiveId" clId="{D793E83A-5C46-4399-A664-27E3A2FF4CA3}" dt="2022-12-18T20:10:03.131" v="13327" actId="26606"/>
          <ac:spMkLst>
            <pc:docMk/>
            <pc:sldMk cId="80090182" sldId="305"/>
            <ac:spMk id="9" creationId="{A7457DD9-5A45-400A-AB4B-4B4EDECA25F1}"/>
          </ac:spMkLst>
        </pc:spChg>
        <pc:spChg chg="add del">
          <ac:chgData name="jose Romero" userId="369856c9e5734b2e" providerId="LiveId" clId="{D793E83A-5C46-4399-A664-27E3A2FF4CA3}" dt="2022-12-18T07:27:14.815" v="9060" actId="26606"/>
          <ac:spMkLst>
            <pc:docMk/>
            <pc:sldMk cId="80090182" sldId="305"/>
            <ac:spMk id="11" creationId="{23E547B5-89CF-4EC0-96DE-25771AED0799}"/>
          </ac:spMkLst>
        </pc:spChg>
        <pc:spChg chg="add del">
          <ac:chgData name="jose Romero" userId="369856c9e5734b2e" providerId="LiveId" clId="{D793E83A-5C46-4399-A664-27E3A2FF4CA3}" dt="2022-12-18T07:27:14.815" v="9060" actId="26606"/>
          <ac:spMkLst>
            <pc:docMk/>
            <pc:sldMk cId="80090182" sldId="305"/>
            <ac:spMk id="13" creationId="{3F0B8CEB-8279-4E5E-A0CE-1FC9F71736F2}"/>
          </ac:spMkLst>
        </pc:spChg>
        <pc:spChg chg="add del">
          <ac:chgData name="jose Romero" userId="369856c9e5734b2e" providerId="LiveId" clId="{D793E83A-5C46-4399-A664-27E3A2FF4CA3}" dt="2022-12-18T20:10:03.131" v="13327" actId="26606"/>
          <ac:spMkLst>
            <pc:docMk/>
            <pc:sldMk cId="80090182" sldId="305"/>
            <ac:spMk id="15" creationId="{441CF7D6-A660-431A-B0BB-140A0D5556B6}"/>
          </ac:spMkLst>
        </pc:spChg>
        <pc:spChg chg="add del">
          <ac:chgData name="jose Romero" userId="369856c9e5734b2e" providerId="LiveId" clId="{D793E83A-5C46-4399-A664-27E3A2FF4CA3}" dt="2022-12-18T20:10:03.131" v="13327" actId="26606"/>
          <ac:spMkLst>
            <pc:docMk/>
            <pc:sldMk cId="80090182" sldId="305"/>
            <ac:spMk id="17" creationId="{0570A85B-3810-4F95-97B0-CBF4CCDB381C}"/>
          </ac:spMkLst>
        </pc:spChg>
        <pc:spChg chg="add del">
          <ac:chgData name="jose Romero" userId="369856c9e5734b2e" providerId="LiveId" clId="{D793E83A-5C46-4399-A664-27E3A2FF4CA3}" dt="2022-12-18T20:10:03.131" v="13327" actId="26606"/>
          <ac:spMkLst>
            <pc:docMk/>
            <pc:sldMk cId="80090182" sldId="305"/>
            <ac:spMk id="22" creationId="{2550BE34-C2B8-49B8-8519-67A8CAD51AE9}"/>
          </ac:spMkLst>
        </pc:spChg>
        <pc:spChg chg="add del">
          <ac:chgData name="jose Romero" userId="369856c9e5734b2e" providerId="LiveId" clId="{D793E83A-5C46-4399-A664-27E3A2FF4CA3}" dt="2022-12-18T20:10:03.131" v="13327" actId="26606"/>
          <ac:spMkLst>
            <pc:docMk/>
            <pc:sldMk cId="80090182" sldId="305"/>
            <ac:spMk id="24" creationId="{A7457DD9-5A45-400A-AB4B-4B4EDECA25F1}"/>
          </ac:spMkLst>
        </pc:spChg>
        <pc:spChg chg="add del">
          <ac:chgData name="jose Romero" userId="369856c9e5734b2e" providerId="LiveId" clId="{D793E83A-5C46-4399-A664-27E3A2FF4CA3}" dt="2022-12-18T20:10:03.131" v="13327" actId="26606"/>
          <ac:spMkLst>
            <pc:docMk/>
            <pc:sldMk cId="80090182" sldId="305"/>
            <ac:spMk id="26" creationId="{441CF7D6-A660-431A-B0BB-140A0D5556B6}"/>
          </ac:spMkLst>
        </pc:spChg>
        <pc:spChg chg="add del">
          <ac:chgData name="jose Romero" userId="369856c9e5734b2e" providerId="LiveId" clId="{D793E83A-5C46-4399-A664-27E3A2FF4CA3}" dt="2022-12-18T20:10:03.131" v="13327" actId="26606"/>
          <ac:spMkLst>
            <pc:docMk/>
            <pc:sldMk cId="80090182" sldId="305"/>
            <ac:spMk id="28" creationId="{0570A85B-3810-4F95-97B0-CBF4CCDB381C}"/>
          </ac:spMkLst>
        </pc:spChg>
        <pc:picChg chg="add mod">
          <ac:chgData name="jose Romero" userId="369856c9e5734b2e" providerId="LiveId" clId="{D793E83A-5C46-4399-A664-27E3A2FF4CA3}" dt="2022-12-18T07:28:31.847" v="9065" actId="26606"/>
          <ac:picMkLst>
            <pc:docMk/>
            <pc:sldMk cId="80090182" sldId="305"/>
            <ac:picMk id="6" creationId="{5ACB16A0-080A-9582-A241-F8AE977102C0}"/>
          </ac:picMkLst>
        </pc:picChg>
        <pc:picChg chg="add del">
          <ac:chgData name="jose Romero" userId="369856c9e5734b2e" providerId="LiveId" clId="{D793E83A-5C46-4399-A664-27E3A2FF4CA3}" dt="2022-12-18T07:27:14.815" v="9060" actId="26606"/>
          <ac:picMkLst>
            <pc:docMk/>
            <pc:sldMk cId="80090182" sldId="305"/>
            <ac:picMk id="7" creationId="{D70538AD-A4CD-BF4E-FC4F-4DF472BE1A76}"/>
          </ac:picMkLst>
        </pc:picChg>
      </pc:sldChg>
      <pc:sldChg chg="addSp modSp mod setBg">
        <pc:chgData name="jose Romero" userId="369856c9e5734b2e" providerId="LiveId" clId="{D793E83A-5C46-4399-A664-27E3A2FF4CA3}" dt="2022-12-18T08:00:52.065" v="9839" actId="14100"/>
        <pc:sldMkLst>
          <pc:docMk/>
          <pc:sldMk cId="3145340593" sldId="306"/>
        </pc:sldMkLst>
        <pc:spChg chg="mod ord">
          <ac:chgData name="jose Romero" userId="369856c9e5734b2e" providerId="LiveId" clId="{D793E83A-5C46-4399-A664-27E3A2FF4CA3}" dt="2022-12-18T07:51:47.863" v="9836" actId="33524"/>
          <ac:spMkLst>
            <pc:docMk/>
            <pc:sldMk cId="3145340593" sldId="306"/>
            <ac:spMk id="3" creationId="{373827F3-F386-AA4E-80ED-D86DEF8C158D}"/>
          </ac:spMkLst>
        </pc:spChg>
        <pc:spChg chg="mod">
          <ac:chgData name="jose Romero" userId="369856c9e5734b2e" providerId="LiveId" clId="{D793E83A-5C46-4399-A664-27E3A2FF4CA3}" dt="2022-12-18T07:45:44.142" v="9533" actId="26606"/>
          <ac:spMkLst>
            <pc:docMk/>
            <pc:sldMk cId="3145340593" sldId="306"/>
            <ac:spMk id="4" creationId="{AFE7D9E4-306D-49E3-9AC4-15D566FC72AD}"/>
          </ac:spMkLst>
        </pc:spChg>
        <pc:spChg chg="mod ord">
          <ac:chgData name="jose Romero" userId="369856c9e5734b2e" providerId="LiveId" clId="{D793E83A-5C46-4399-A664-27E3A2FF4CA3}" dt="2022-12-18T07:45:44.142" v="9533" actId="26606"/>
          <ac:spMkLst>
            <pc:docMk/>
            <pc:sldMk cId="3145340593" sldId="306"/>
            <ac:spMk id="5" creationId="{31BF7889-073A-E045-A3F2-45D63BD0FDC0}"/>
          </ac:spMkLst>
        </pc:spChg>
        <pc:spChg chg="add">
          <ac:chgData name="jose Romero" userId="369856c9e5734b2e" providerId="LiveId" clId="{D793E83A-5C46-4399-A664-27E3A2FF4CA3}" dt="2022-12-18T07:45:44.142" v="9533" actId="26606"/>
          <ac:spMkLst>
            <pc:docMk/>
            <pc:sldMk cId="3145340593" sldId="306"/>
            <ac:spMk id="11" creationId="{32AEEBC8-9D30-42EF-95F2-386C2653FBF0}"/>
          </ac:spMkLst>
        </pc:spChg>
        <pc:spChg chg="add">
          <ac:chgData name="jose Romero" userId="369856c9e5734b2e" providerId="LiveId" clId="{D793E83A-5C46-4399-A664-27E3A2FF4CA3}" dt="2022-12-18T07:45:44.142" v="9533" actId="26606"/>
          <ac:spMkLst>
            <pc:docMk/>
            <pc:sldMk cId="3145340593" sldId="306"/>
            <ac:spMk id="13" creationId="{2E92FA66-67D7-4CB4-94D3-E643A9AD4757}"/>
          </ac:spMkLst>
        </pc:spChg>
        <pc:picChg chg="add mod">
          <ac:chgData name="jose Romero" userId="369856c9e5734b2e" providerId="LiveId" clId="{D793E83A-5C46-4399-A664-27E3A2FF4CA3}" dt="2022-12-18T08:00:52.065" v="9839" actId="14100"/>
          <ac:picMkLst>
            <pc:docMk/>
            <pc:sldMk cId="3145340593" sldId="306"/>
            <ac:picMk id="6" creationId="{D5EA3DBD-E54F-D0D9-80BF-9B901BFCDFB9}"/>
          </ac:picMkLst>
        </pc:picChg>
      </pc:sldChg>
      <pc:sldChg chg="addSp modSp mod setBg">
        <pc:chgData name="jose Romero" userId="369856c9e5734b2e" providerId="LiveId" clId="{D793E83A-5C46-4399-A664-27E3A2FF4CA3}" dt="2022-12-18T07:43:09.735" v="9528" actId="33524"/>
        <pc:sldMkLst>
          <pc:docMk/>
          <pc:sldMk cId="1106727586" sldId="307"/>
        </pc:sldMkLst>
        <pc:spChg chg="mod ord">
          <ac:chgData name="jose Romero" userId="369856c9e5734b2e" providerId="LiveId" clId="{D793E83A-5C46-4399-A664-27E3A2FF4CA3}" dt="2022-12-18T07:43:09.735" v="9528" actId="33524"/>
          <ac:spMkLst>
            <pc:docMk/>
            <pc:sldMk cId="1106727586" sldId="307"/>
            <ac:spMk id="3" creationId="{373827F3-F386-AA4E-80ED-D86DEF8C158D}"/>
          </ac:spMkLst>
        </pc:spChg>
        <pc:spChg chg="mod">
          <ac:chgData name="jose Romero" userId="369856c9e5734b2e" providerId="LiveId" clId="{D793E83A-5C46-4399-A664-27E3A2FF4CA3}" dt="2022-12-18T07:40:37.505" v="9346" actId="26606"/>
          <ac:spMkLst>
            <pc:docMk/>
            <pc:sldMk cId="1106727586" sldId="307"/>
            <ac:spMk id="4" creationId="{021C109C-C017-4D19-928F-AED25AC30125}"/>
          </ac:spMkLst>
        </pc:spChg>
        <pc:spChg chg="mod ord">
          <ac:chgData name="jose Romero" userId="369856c9e5734b2e" providerId="LiveId" clId="{D793E83A-5C46-4399-A664-27E3A2FF4CA3}" dt="2022-12-18T07:40:37.505" v="9346" actId="26606"/>
          <ac:spMkLst>
            <pc:docMk/>
            <pc:sldMk cId="1106727586" sldId="307"/>
            <ac:spMk id="5" creationId="{31BF7889-073A-E045-A3F2-45D63BD0FDC0}"/>
          </ac:spMkLst>
        </pc:spChg>
        <pc:spChg chg="add">
          <ac:chgData name="jose Romero" userId="369856c9e5734b2e" providerId="LiveId" clId="{D793E83A-5C46-4399-A664-27E3A2FF4CA3}" dt="2022-12-18T07:40:37.505" v="9346" actId="26606"/>
          <ac:spMkLst>
            <pc:docMk/>
            <pc:sldMk cId="1106727586" sldId="307"/>
            <ac:spMk id="11" creationId="{32AEEBC8-9D30-42EF-95F2-386C2653FBF0}"/>
          </ac:spMkLst>
        </pc:spChg>
        <pc:spChg chg="add">
          <ac:chgData name="jose Romero" userId="369856c9e5734b2e" providerId="LiveId" clId="{D793E83A-5C46-4399-A664-27E3A2FF4CA3}" dt="2022-12-18T07:40:37.505" v="9346" actId="26606"/>
          <ac:spMkLst>
            <pc:docMk/>
            <pc:sldMk cId="1106727586" sldId="307"/>
            <ac:spMk id="13" creationId="{2E92FA66-67D7-4CB4-94D3-E643A9AD4757}"/>
          </ac:spMkLst>
        </pc:spChg>
        <pc:picChg chg="add mod">
          <ac:chgData name="jose Romero" userId="369856c9e5734b2e" providerId="LiveId" clId="{D793E83A-5C46-4399-A664-27E3A2FF4CA3}" dt="2022-12-18T07:40:37.505" v="9346" actId="26606"/>
          <ac:picMkLst>
            <pc:docMk/>
            <pc:sldMk cId="1106727586" sldId="307"/>
            <ac:picMk id="6" creationId="{932A5252-E18F-A2B2-7CB1-8FBAF24714D7}"/>
          </ac:picMkLst>
        </pc:picChg>
      </pc:sldChg>
      <pc:sldChg chg="addSp modSp mod setBg">
        <pc:chgData name="jose Romero" userId="369856c9e5734b2e" providerId="LiveId" clId="{D793E83A-5C46-4399-A664-27E3A2FF4CA3}" dt="2022-12-18T08:05:26.805" v="9905" actId="14100"/>
        <pc:sldMkLst>
          <pc:docMk/>
          <pc:sldMk cId="706594483" sldId="308"/>
        </pc:sldMkLst>
        <pc:spChg chg="mod ord">
          <ac:chgData name="jose Romero" userId="369856c9e5734b2e" providerId="LiveId" clId="{D793E83A-5C46-4399-A664-27E3A2FF4CA3}" dt="2022-12-18T08:05:13.272" v="9903" actId="20577"/>
          <ac:spMkLst>
            <pc:docMk/>
            <pc:sldMk cId="706594483" sldId="308"/>
            <ac:spMk id="3" creationId="{373827F3-F386-AA4E-80ED-D86DEF8C158D}"/>
          </ac:spMkLst>
        </pc:spChg>
        <pc:spChg chg="mod">
          <ac:chgData name="jose Romero" userId="369856c9e5734b2e" providerId="LiveId" clId="{D793E83A-5C46-4399-A664-27E3A2FF4CA3}" dt="2022-12-18T08:04:14.789" v="9842" actId="26606"/>
          <ac:spMkLst>
            <pc:docMk/>
            <pc:sldMk cId="706594483" sldId="308"/>
            <ac:spMk id="4" creationId="{6D35FD2D-1BD2-45D7-B015-1A96C241520B}"/>
          </ac:spMkLst>
        </pc:spChg>
        <pc:spChg chg="mod ord">
          <ac:chgData name="jose Romero" userId="369856c9e5734b2e" providerId="LiveId" clId="{D793E83A-5C46-4399-A664-27E3A2FF4CA3}" dt="2022-12-18T08:04:14.789" v="9842" actId="26606"/>
          <ac:spMkLst>
            <pc:docMk/>
            <pc:sldMk cId="706594483" sldId="308"/>
            <ac:spMk id="5" creationId="{31BF7889-073A-E045-A3F2-45D63BD0FDC0}"/>
          </ac:spMkLst>
        </pc:spChg>
        <pc:spChg chg="add">
          <ac:chgData name="jose Romero" userId="369856c9e5734b2e" providerId="LiveId" clId="{D793E83A-5C46-4399-A664-27E3A2FF4CA3}" dt="2022-12-18T08:04:14.789" v="9842" actId="26606"/>
          <ac:spMkLst>
            <pc:docMk/>
            <pc:sldMk cId="706594483" sldId="308"/>
            <ac:spMk id="11" creationId="{32AEEBC8-9D30-42EF-95F2-386C2653FBF0}"/>
          </ac:spMkLst>
        </pc:spChg>
        <pc:spChg chg="add">
          <ac:chgData name="jose Romero" userId="369856c9e5734b2e" providerId="LiveId" clId="{D793E83A-5C46-4399-A664-27E3A2FF4CA3}" dt="2022-12-18T08:04:14.789" v="9842" actId="26606"/>
          <ac:spMkLst>
            <pc:docMk/>
            <pc:sldMk cId="706594483" sldId="308"/>
            <ac:spMk id="13" creationId="{2E92FA66-67D7-4CB4-94D3-E643A9AD4757}"/>
          </ac:spMkLst>
        </pc:spChg>
        <pc:picChg chg="add mod">
          <ac:chgData name="jose Romero" userId="369856c9e5734b2e" providerId="LiveId" clId="{D793E83A-5C46-4399-A664-27E3A2FF4CA3}" dt="2022-12-18T08:05:26.805" v="9905" actId="14100"/>
          <ac:picMkLst>
            <pc:docMk/>
            <pc:sldMk cId="706594483" sldId="308"/>
            <ac:picMk id="6" creationId="{FDC68F08-9652-F014-894B-40C82D1AFFD7}"/>
          </ac:picMkLst>
        </pc:picChg>
      </pc:sldChg>
      <pc:sldChg chg="addSp modSp mod setBg">
        <pc:chgData name="jose Romero" userId="369856c9e5734b2e" providerId="LiveId" clId="{D793E83A-5C46-4399-A664-27E3A2FF4CA3}" dt="2022-12-18T08:23:31.237" v="10305" actId="313"/>
        <pc:sldMkLst>
          <pc:docMk/>
          <pc:sldMk cId="1794738657" sldId="309"/>
        </pc:sldMkLst>
        <pc:spChg chg="mod">
          <ac:chgData name="jose Romero" userId="369856c9e5734b2e" providerId="LiveId" clId="{D793E83A-5C46-4399-A664-27E3A2FF4CA3}" dt="2022-12-18T08:22:57.287" v="10226" actId="26606"/>
          <ac:spMkLst>
            <pc:docMk/>
            <pc:sldMk cId="1794738657" sldId="309"/>
            <ac:spMk id="3" creationId="{557C8CBA-1A0E-4CDF-A451-7AAA44D39839}"/>
          </ac:spMkLst>
        </pc:spChg>
        <pc:spChg chg="mod ord">
          <ac:chgData name="jose Romero" userId="369856c9e5734b2e" providerId="LiveId" clId="{D793E83A-5C46-4399-A664-27E3A2FF4CA3}" dt="2022-12-18T08:22:57.287" v="10226" actId="26606"/>
          <ac:spMkLst>
            <pc:docMk/>
            <pc:sldMk cId="1794738657" sldId="309"/>
            <ac:spMk id="4" creationId="{D528596A-0847-664A-9D47-5096383E5E09}"/>
          </ac:spMkLst>
        </pc:spChg>
        <pc:spChg chg="mod ord">
          <ac:chgData name="jose Romero" userId="369856c9e5734b2e" providerId="LiveId" clId="{D793E83A-5C46-4399-A664-27E3A2FF4CA3}" dt="2022-12-18T08:23:31.237" v="10305" actId="313"/>
          <ac:spMkLst>
            <pc:docMk/>
            <pc:sldMk cId="1794738657" sldId="309"/>
            <ac:spMk id="5" creationId="{1B07C49E-AFFC-EC46-8930-E4D428F5F943}"/>
          </ac:spMkLst>
        </pc:spChg>
        <pc:spChg chg="add">
          <ac:chgData name="jose Romero" userId="369856c9e5734b2e" providerId="LiveId" clId="{D793E83A-5C46-4399-A664-27E3A2FF4CA3}" dt="2022-12-18T08:22:57.287" v="10226" actId="26606"/>
          <ac:spMkLst>
            <pc:docMk/>
            <pc:sldMk cId="1794738657" sldId="309"/>
            <ac:spMk id="11" creationId="{32AEEBC8-9D30-42EF-95F2-386C2653FBF0}"/>
          </ac:spMkLst>
        </pc:spChg>
        <pc:spChg chg="add">
          <ac:chgData name="jose Romero" userId="369856c9e5734b2e" providerId="LiveId" clId="{D793E83A-5C46-4399-A664-27E3A2FF4CA3}" dt="2022-12-18T08:22:57.287" v="10226" actId="26606"/>
          <ac:spMkLst>
            <pc:docMk/>
            <pc:sldMk cId="1794738657" sldId="309"/>
            <ac:spMk id="13" creationId="{2E92FA66-67D7-4CB4-94D3-E643A9AD4757}"/>
          </ac:spMkLst>
        </pc:spChg>
        <pc:picChg chg="add mod">
          <ac:chgData name="jose Romero" userId="369856c9e5734b2e" providerId="LiveId" clId="{D793E83A-5C46-4399-A664-27E3A2FF4CA3}" dt="2022-12-18T08:22:57.287" v="10226" actId="26606"/>
          <ac:picMkLst>
            <pc:docMk/>
            <pc:sldMk cId="1794738657" sldId="309"/>
            <ac:picMk id="6" creationId="{4BCFD944-3EA5-115E-7DE7-111FE089AEB9}"/>
          </ac:picMkLst>
        </pc:picChg>
      </pc:sldChg>
      <pc:sldChg chg="addSp delSp modSp mod setBg">
        <pc:chgData name="jose Romero" userId="369856c9e5734b2e" providerId="LiveId" clId="{D793E83A-5C46-4399-A664-27E3A2FF4CA3}" dt="2022-12-18T08:27:53.879" v="10389" actId="20577"/>
        <pc:sldMkLst>
          <pc:docMk/>
          <pc:sldMk cId="4010014743" sldId="310"/>
        </pc:sldMkLst>
        <pc:spChg chg="mod">
          <ac:chgData name="jose Romero" userId="369856c9e5734b2e" providerId="LiveId" clId="{D793E83A-5C46-4399-A664-27E3A2FF4CA3}" dt="2022-12-18T08:26:43.535" v="10311" actId="26606"/>
          <ac:spMkLst>
            <pc:docMk/>
            <pc:sldMk cId="4010014743" sldId="310"/>
            <ac:spMk id="3" creationId="{FD161C47-0660-416F-B4C2-25E4D35D69FD}"/>
          </ac:spMkLst>
        </pc:spChg>
        <pc:spChg chg="mod ord">
          <ac:chgData name="jose Romero" userId="369856c9e5734b2e" providerId="LiveId" clId="{D793E83A-5C46-4399-A664-27E3A2FF4CA3}" dt="2022-12-18T08:26:43.535" v="10311" actId="26606"/>
          <ac:spMkLst>
            <pc:docMk/>
            <pc:sldMk cId="4010014743" sldId="310"/>
            <ac:spMk id="4" creationId="{D528596A-0847-664A-9D47-5096383E5E09}"/>
          </ac:spMkLst>
        </pc:spChg>
        <pc:spChg chg="mod ord">
          <ac:chgData name="jose Romero" userId="369856c9e5734b2e" providerId="LiveId" clId="{D793E83A-5C46-4399-A664-27E3A2FF4CA3}" dt="2022-12-18T08:27:53.879" v="10389" actId="20577"/>
          <ac:spMkLst>
            <pc:docMk/>
            <pc:sldMk cId="4010014743" sldId="310"/>
            <ac:spMk id="5" creationId="{1B07C49E-AFFC-EC46-8930-E4D428F5F943}"/>
          </ac:spMkLst>
        </pc:spChg>
        <pc:spChg chg="add del">
          <ac:chgData name="jose Romero" userId="369856c9e5734b2e" providerId="LiveId" clId="{D793E83A-5C46-4399-A664-27E3A2FF4CA3}" dt="2022-12-18T08:26:36.246" v="10308" actId="26606"/>
          <ac:spMkLst>
            <pc:docMk/>
            <pc:sldMk cId="4010014743" sldId="310"/>
            <ac:spMk id="11" creationId="{0288C6B4-AFC3-407F-A595-EFFD38D4CCAF}"/>
          </ac:spMkLst>
        </pc:spChg>
        <pc:spChg chg="add del">
          <ac:chgData name="jose Romero" userId="369856c9e5734b2e" providerId="LiveId" clId="{D793E83A-5C46-4399-A664-27E3A2FF4CA3}" dt="2022-12-18T08:26:36.246" v="10308" actId="26606"/>
          <ac:spMkLst>
            <pc:docMk/>
            <pc:sldMk cId="4010014743" sldId="310"/>
            <ac:spMk id="13" creationId="{CF236821-17FE-429B-8D2C-08E13A64EA40}"/>
          </ac:spMkLst>
        </pc:spChg>
        <pc:spChg chg="add del">
          <ac:chgData name="jose Romero" userId="369856c9e5734b2e" providerId="LiveId" clId="{D793E83A-5C46-4399-A664-27E3A2FF4CA3}" dt="2022-12-18T08:26:36.246" v="10308" actId="26606"/>
          <ac:spMkLst>
            <pc:docMk/>
            <pc:sldMk cId="4010014743" sldId="310"/>
            <ac:spMk id="15" creationId="{C0BDBCD2-E081-43AB-9119-C55465E59757}"/>
          </ac:spMkLst>
        </pc:spChg>
        <pc:spChg chg="add del">
          <ac:chgData name="jose Romero" userId="369856c9e5734b2e" providerId="LiveId" clId="{D793E83A-5C46-4399-A664-27E3A2FF4CA3}" dt="2022-12-18T08:26:36.246" v="10308" actId="26606"/>
          <ac:spMkLst>
            <pc:docMk/>
            <pc:sldMk cId="4010014743" sldId="310"/>
            <ac:spMk id="17" creationId="{98E79BE4-34FE-485A-98A5-92CE8F7C4743}"/>
          </ac:spMkLst>
        </pc:spChg>
        <pc:spChg chg="add del">
          <ac:chgData name="jose Romero" userId="369856c9e5734b2e" providerId="LiveId" clId="{D793E83A-5C46-4399-A664-27E3A2FF4CA3}" dt="2022-12-18T08:26:36.246" v="10308" actId="26606"/>
          <ac:spMkLst>
            <pc:docMk/>
            <pc:sldMk cId="4010014743" sldId="310"/>
            <ac:spMk id="19" creationId="{7A5F0580-5EE9-419F-96EE-B6529EF6E7D0}"/>
          </ac:spMkLst>
        </pc:spChg>
        <pc:spChg chg="add del">
          <ac:chgData name="jose Romero" userId="369856c9e5734b2e" providerId="LiveId" clId="{D793E83A-5C46-4399-A664-27E3A2FF4CA3}" dt="2022-12-18T08:26:43.527" v="10310" actId="26606"/>
          <ac:spMkLst>
            <pc:docMk/>
            <pc:sldMk cId="4010014743" sldId="310"/>
            <ac:spMk id="21" creationId="{B082622D-AAF3-4897-8629-FC918530DD86}"/>
          </ac:spMkLst>
        </pc:spChg>
        <pc:spChg chg="add del">
          <ac:chgData name="jose Romero" userId="369856c9e5734b2e" providerId="LiveId" clId="{D793E83A-5C46-4399-A664-27E3A2FF4CA3}" dt="2022-12-18T08:26:43.527" v="10310" actId="26606"/>
          <ac:spMkLst>
            <pc:docMk/>
            <pc:sldMk cId="4010014743" sldId="310"/>
            <ac:spMk id="22" creationId="{A7457DD9-5A45-400A-AB4B-4B4EDECA25F1}"/>
          </ac:spMkLst>
        </pc:spChg>
        <pc:spChg chg="add del">
          <ac:chgData name="jose Romero" userId="369856c9e5734b2e" providerId="LiveId" clId="{D793E83A-5C46-4399-A664-27E3A2FF4CA3}" dt="2022-12-18T08:26:43.527" v="10310" actId="26606"/>
          <ac:spMkLst>
            <pc:docMk/>
            <pc:sldMk cId="4010014743" sldId="310"/>
            <ac:spMk id="23" creationId="{441CF7D6-A660-431A-B0BB-140A0D5556B6}"/>
          </ac:spMkLst>
        </pc:spChg>
        <pc:spChg chg="add del">
          <ac:chgData name="jose Romero" userId="369856c9e5734b2e" providerId="LiveId" clId="{D793E83A-5C46-4399-A664-27E3A2FF4CA3}" dt="2022-12-18T08:26:43.527" v="10310" actId="26606"/>
          <ac:spMkLst>
            <pc:docMk/>
            <pc:sldMk cId="4010014743" sldId="310"/>
            <ac:spMk id="24" creationId="{0570A85B-3810-4F95-97B0-CBF4CCDB381C}"/>
          </ac:spMkLst>
        </pc:spChg>
        <pc:spChg chg="add">
          <ac:chgData name="jose Romero" userId="369856c9e5734b2e" providerId="LiveId" clId="{D793E83A-5C46-4399-A664-27E3A2FF4CA3}" dt="2022-12-18T08:26:43.535" v="10311" actId="26606"/>
          <ac:spMkLst>
            <pc:docMk/>
            <pc:sldMk cId="4010014743" sldId="310"/>
            <ac:spMk id="26" creationId="{0288C6B4-AFC3-407F-A595-EFFD38D4CCAF}"/>
          </ac:spMkLst>
        </pc:spChg>
        <pc:spChg chg="add">
          <ac:chgData name="jose Romero" userId="369856c9e5734b2e" providerId="LiveId" clId="{D793E83A-5C46-4399-A664-27E3A2FF4CA3}" dt="2022-12-18T08:26:43.535" v="10311" actId="26606"/>
          <ac:spMkLst>
            <pc:docMk/>
            <pc:sldMk cId="4010014743" sldId="310"/>
            <ac:spMk id="27" creationId="{CF236821-17FE-429B-8D2C-08E13A64EA40}"/>
          </ac:spMkLst>
        </pc:spChg>
        <pc:spChg chg="add">
          <ac:chgData name="jose Romero" userId="369856c9e5734b2e" providerId="LiveId" clId="{D793E83A-5C46-4399-A664-27E3A2FF4CA3}" dt="2022-12-18T08:26:43.535" v="10311" actId="26606"/>
          <ac:spMkLst>
            <pc:docMk/>
            <pc:sldMk cId="4010014743" sldId="310"/>
            <ac:spMk id="28" creationId="{C0BDBCD2-E081-43AB-9119-C55465E59757}"/>
          </ac:spMkLst>
        </pc:spChg>
        <pc:spChg chg="add">
          <ac:chgData name="jose Romero" userId="369856c9e5734b2e" providerId="LiveId" clId="{D793E83A-5C46-4399-A664-27E3A2FF4CA3}" dt="2022-12-18T08:26:43.535" v="10311" actId="26606"/>
          <ac:spMkLst>
            <pc:docMk/>
            <pc:sldMk cId="4010014743" sldId="310"/>
            <ac:spMk id="29" creationId="{98E79BE4-34FE-485A-98A5-92CE8F7C4743}"/>
          </ac:spMkLst>
        </pc:spChg>
        <pc:spChg chg="add">
          <ac:chgData name="jose Romero" userId="369856c9e5734b2e" providerId="LiveId" clId="{D793E83A-5C46-4399-A664-27E3A2FF4CA3}" dt="2022-12-18T08:26:43.535" v="10311" actId="26606"/>
          <ac:spMkLst>
            <pc:docMk/>
            <pc:sldMk cId="4010014743" sldId="310"/>
            <ac:spMk id="30" creationId="{7A5F0580-5EE9-419F-96EE-B6529EF6E7D0}"/>
          </ac:spMkLst>
        </pc:spChg>
        <pc:picChg chg="add mod">
          <ac:chgData name="jose Romero" userId="369856c9e5734b2e" providerId="LiveId" clId="{D793E83A-5C46-4399-A664-27E3A2FF4CA3}" dt="2022-12-18T08:26:43.535" v="10311" actId="26606"/>
          <ac:picMkLst>
            <pc:docMk/>
            <pc:sldMk cId="4010014743" sldId="310"/>
            <ac:picMk id="6" creationId="{607C5FD6-703C-50E2-44CF-6C6BE24AF80D}"/>
          </ac:picMkLst>
        </pc:picChg>
      </pc:sldChg>
      <pc:sldChg chg="addSp modSp mod setBg">
        <pc:chgData name="jose Romero" userId="369856c9e5734b2e" providerId="LiveId" clId="{D793E83A-5C46-4399-A664-27E3A2FF4CA3}" dt="2022-12-18T08:30:14.822" v="10394" actId="962"/>
        <pc:sldMkLst>
          <pc:docMk/>
          <pc:sldMk cId="2735560525" sldId="311"/>
        </pc:sldMkLst>
        <pc:spChg chg="mod">
          <ac:chgData name="jose Romero" userId="369856c9e5734b2e" providerId="LiveId" clId="{D793E83A-5C46-4399-A664-27E3A2FF4CA3}" dt="2022-12-18T08:29:51.042" v="10391" actId="26606"/>
          <ac:spMkLst>
            <pc:docMk/>
            <pc:sldMk cId="2735560525" sldId="311"/>
            <ac:spMk id="3" creationId="{AFD52E17-48CB-4D60-BD56-71D197A29B38}"/>
          </ac:spMkLst>
        </pc:spChg>
        <pc:spChg chg="mod ord">
          <ac:chgData name="jose Romero" userId="369856c9e5734b2e" providerId="LiveId" clId="{D793E83A-5C46-4399-A664-27E3A2FF4CA3}" dt="2022-12-18T08:29:51.042" v="10391" actId="26606"/>
          <ac:spMkLst>
            <pc:docMk/>
            <pc:sldMk cId="2735560525" sldId="311"/>
            <ac:spMk id="4" creationId="{D528596A-0847-664A-9D47-5096383E5E09}"/>
          </ac:spMkLst>
        </pc:spChg>
        <pc:spChg chg="mod ord">
          <ac:chgData name="jose Romero" userId="369856c9e5734b2e" providerId="LiveId" clId="{D793E83A-5C46-4399-A664-27E3A2FF4CA3}" dt="2022-12-18T08:30:14.822" v="10394" actId="962"/>
          <ac:spMkLst>
            <pc:docMk/>
            <pc:sldMk cId="2735560525" sldId="311"/>
            <ac:spMk id="5" creationId="{1B07C49E-AFFC-EC46-8930-E4D428F5F943}"/>
          </ac:spMkLst>
        </pc:spChg>
        <pc:spChg chg="add">
          <ac:chgData name="jose Romero" userId="369856c9e5734b2e" providerId="LiveId" clId="{D793E83A-5C46-4399-A664-27E3A2FF4CA3}" dt="2022-12-18T08:29:51.042" v="10391" actId="26606"/>
          <ac:spMkLst>
            <pc:docMk/>
            <pc:sldMk cId="2735560525" sldId="311"/>
            <ac:spMk id="11" creationId="{0288C6B4-AFC3-407F-A595-EFFD38D4CCAF}"/>
          </ac:spMkLst>
        </pc:spChg>
        <pc:spChg chg="add">
          <ac:chgData name="jose Romero" userId="369856c9e5734b2e" providerId="LiveId" clId="{D793E83A-5C46-4399-A664-27E3A2FF4CA3}" dt="2022-12-18T08:29:51.042" v="10391" actId="26606"/>
          <ac:spMkLst>
            <pc:docMk/>
            <pc:sldMk cId="2735560525" sldId="311"/>
            <ac:spMk id="13" creationId="{CF236821-17FE-429B-8D2C-08E13A64EA40}"/>
          </ac:spMkLst>
        </pc:spChg>
        <pc:spChg chg="add">
          <ac:chgData name="jose Romero" userId="369856c9e5734b2e" providerId="LiveId" clId="{D793E83A-5C46-4399-A664-27E3A2FF4CA3}" dt="2022-12-18T08:29:51.042" v="10391" actId="26606"/>
          <ac:spMkLst>
            <pc:docMk/>
            <pc:sldMk cId="2735560525" sldId="311"/>
            <ac:spMk id="15" creationId="{C0BDBCD2-E081-43AB-9119-C55465E59757}"/>
          </ac:spMkLst>
        </pc:spChg>
        <pc:spChg chg="add">
          <ac:chgData name="jose Romero" userId="369856c9e5734b2e" providerId="LiveId" clId="{D793E83A-5C46-4399-A664-27E3A2FF4CA3}" dt="2022-12-18T08:29:51.042" v="10391" actId="26606"/>
          <ac:spMkLst>
            <pc:docMk/>
            <pc:sldMk cId="2735560525" sldId="311"/>
            <ac:spMk id="17" creationId="{98E79BE4-34FE-485A-98A5-92CE8F7C4743}"/>
          </ac:spMkLst>
        </pc:spChg>
        <pc:spChg chg="add">
          <ac:chgData name="jose Romero" userId="369856c9e5734b2e" providerId="LiveId" clId="{D793E83A-5C46-4399-A664-27E3A2FF4CA3}" dt="2022-12-18T08:29:51.042" v="10391" actId="26606"/>
          <ac:spMkLst>
            <pc:docMk/>
            <pc:sldMk cId="2735560525" sldId="311"/>
            <ac:spMk id="19" creationId="{7A5F0580-5EE9-419F-96EE-B6529EF6E7D0}"/>
          </ac:spMkLst>
        </pc:spChg>
        <pc:picChg chg="add mod">
          <ac:chgData name="jose Romero" userId="369856c9e5734b2e" providerId="LiveId" clId="{D793E83A-5C46-4399-A664-27E3A2FF4CA3}" dt="2022-12-18T08:30:14.822" v="10393" actId="27614"/>
          <ac:picMkLst>
            <pc:docMk/>
            <pc:sldMk cId="2735560525" sldId="311"/>
            <ac:picMk id="6" creationId="{480533C3-168E-970E-40B2-A3BFBD2AC277}"/>
          </ac:picMkLst>
        </pc:picChg>
      </pc:sldChg>
      <pc:sldChg chg="addSp modSp mod setBg">
        <pc:chgData name="jose Romero" userId="369856c9e5734b2e" providerId="LiveId" clId="{D793E83A-5C46-4399-A664-27E3A2FF4CA3}" dt="2022-12-18T08:43:26.346" v="10562" actId="20577"/>
        <pc:sldMkLst>
          <pc:docMk/>
          <pc:sldMk cId="1434679925" sldId="312"/>
        </pc:sldMkLst>
        <pc:spChg chg="mod">
          <ac:chgData name="jose Romero" userId="369856c9e5734b2e" providerId="LiveId" clId="{D793E83A-5C46-4399-A664-27E3A2FF4CA3}" dt="2022-12-18T08:38:39.002" v="10396" actId="26606"/>
          <ac:spMkLst>
            <pc:docMk/>
            <pc:sldMk cId="1434679925" sldId="312"/>
            <ac:spMk id="3" creationId="{7F12CD3C-55B3-4129-817A-84D0B28F713E}"/>
          </ac:spMkLst>
        </pc:spChg>
        <pc:spChg chg="mod ord">
          <ac:chgData name="jose Romero" userId="369856c9e5734b2e" providerId="LiveId" clId="{D793E83A-5C46-4399-A664-27E3A2FF4CA3}" dt="2022-12-18T08:38:39.002" v="10396" actId="26606"/>
          <ac:spMkLst>
            <pc:docMk/>
            <pc:sldMk cId="1434679925" sldId="312"/>
            <ac:spMk id="4" creationId="{D528596A-0847-664A-9D47-5096383E5E09}"/>
          </ac:spMkLst>
        </pc:spChg>
        <pc:spChg chg="mod ord">
          <ac:chgData name="jose Romero" userId="369856c9e5734b2e" providerId="LiveId" clId="{D793E83A-5C46-4399-A664-27E3A2FF4CA3}" dt="2022-12-18T08:43:26.346" v="10562" actId="20577"/>
          <ac:spMkLst>
            <pc:docMk/>
            <pc:sldMk cId="1434679925" sldId="312"/>
            <ac:spMk id="5" creationId="{1B07C49E-AFFC-EC46-8930-E4D428F5F943}"/>
          </ac:spMkLst>
        </pc:spChg>
        <pc:spChg chg="add">
          <ac:chgData name="jose Romero" userId="369856c9e5734b2e" providerId="LiveId" clId="{D793E83A-5C46-4399-A664-27E3A2FF4CA3}" dt="2022-12-18T08:38:39.002" v="10396" actId="26606"/>
          <ac:spMkLst>
            <pc:docMk/>
            <pc:sldMk cId="1434679925" sldId="312"/>
            <ac:spMk id="11" creationId="{32AEEBC8-9D30-42EF-95F2-386C2653FBF0}"/>
          </ac:spMkLst>
        </pc:spChg>
        <pc:spChg chg="add">
          <ac:chgData name="jose Romero" userId="369856c9e5734b2e" providerId="LiveId" clId="{D793E83A-5C46-4399-A664-27E3A2FF4CA3}" dt="2022-12-18T08:38:39.002" v="10396" actId="26606"/>
          <ac:spMkLst>
            <pc:docMk/>
            <pc:sldMk cId="1434679925" sldId="312"/>
            <ac:spMk id="13" creationId="{2E92FA66-67D7-4CB4-94D3-E643A9AD4757}"/>
          </ac:spMkLst>
        </pc:spChg>
        <pc:picChg chg="add mod">
          <ac:chgData name="jose Romero" userId="369856c9e5734b2e" providerId="LiveId" clId="{D793E83A-5C46-4399-A664-27E3A2FF4CA3}" dt="2022-12-18T08:38:39.002" v="10396" actId="26606"/>
          <ac:picMkLst>
            <pc:docMk/>
            <pc:sldMk cId="1434679925" sldId="312"/>
            <ac:picMk id="6" creationId="{F01E7393-CB5C-9602-CB91-70F2C6F552C0}"/>
          </ac:picMkLst>
        </pc:picChg>
      </pc:sldChg>
      <pc:sldChg chg="addSp modSp mod setBg">
        <pc:chgData name="jose Romero" userId="369856c9e5734b2e" providerId="LiveId" clId="{D793E83A-5C46-4399-A664-27E3A2FF4CA3}" dt="2022-12-18T08:53:55.836" v="10624" actId="20577"/>
        <pc:sldMkLst>
          <pc:docMk/>
          <pc:sldMk cId="1756972646" sldId="313"/>
        </pc:sldMkLst>
        <pc:spChg chg="mod">
          <ac:chgData name="jose Romero" userId="369856c9e5734b2e" providerId="LiveId" clId="{D793E83A-5C46-4399-A664-27E3A2FF4CA3}" dt="2022-12-18T08:53:51.400" v="10623" actId="26606"/>
          <ac:spMkLst>
            <pc:docMk/>
            <pc:sldMk cId="1756972646" sldId="313"/>
            <ac:spMk id="3" creationId="{79B32320-42D4-49FA-8047-C080B444B3AE}"/>
          </ac:spMkLst>
        </pc:spChg>
        <pc:spChg chg="mod ord">
          <ac:chgData name="jose Romero" userId="369856c9e5734b2e" providerId="LiveId" clId="{D793E83A-5C46-4399-A664-27E3A2FF4CA3}" dt="2022-12-18T08:53:51.400" v="10623" actId="26606"/>
          <ac:spMkLst>
            <pc:docMk/>
            <pc:sldMk cId="1756972646" sldId="313"/>
            <ac:spMk id="4" creationId="{D528596A-0847-664A-9D47-5096383E5E09}"/>
          </ac:spMkLst>
        </pc:spChg>
        <pc:spChg chg="mod ord">
          <ac:chgData name="jose Romero" userId="369856c9e5734b2e" providerId="LiveId" clId="{D793E83A-5C46-4399-A664-27E3A2FF4CA3}" dt="2022-12-18T08:53:55.836" v="10624" actId="20577"/>
          <ac:spMkLst>
            <pc:docMk/>
            <pc:sldMk cId="1756972646" sldId="313"/>
            <ac:spMk id="5" creationId="{1B07C49E-AFFC-EC46-8930-E4D428F5F943}"/>
          </ac:spMkLst>
        </pc:spChg>
        <pc:spChg chg="add">
          <ac:chgData name="jose Romero" userId="369856c9e5734b2e" providerId="LiveId" clId="{D793E83A-5C46-4399-A664-27E3A2FF4CA3}" dt="2022-12-18T08:53:51.400" v="10623" actId="26606"/>
          <ac:spMkLst>
            <pc:docMk/>
            <pc:sldMk cId="1756972646" sldId="313"/>
            <ac:spMk id="11" creationId="{32AEEBC8-9D30-42EF-95F2-386C2653FBF0}"/>
          </ac:spMkLst>
        </pc:spChg>
        <pc:spChg chg="add">
          <ac:chgData name="jose Romero" userId="369856c9e5734b2e" providerId="LiveId" clId="{D793E83A-5C46-4399-A664-27E3A2FF4CA3}" dt="2022-12-18T08:53:51.400" v="10623" actId="26606"/>
          <ac:spMkLst>
            <pc:docMk/>
            <pc:sldMk cId="1756972646" sldId="313"/>
            <ac:spMk id="13" creationId="{2E92FA66-67D7-4CB4-94D3-E643A9AD4757}"/>
          </ac:spMkLst>
        </pc:spChg>
        <pc:picChg chg="add mod">
          <ac:chgData name="jose Romero" userId="369856c9e5734b2e" providerId="LiveId" clId="{D793E83A-5C46-4399-A664-27E3A2FF4CA3}" dt="2022-12-18T08:53:51.400" v="10623" actId="26606"/>
          <ac:picMkLst>
            <pc:docMk/>
            <pc:sldMk cId="1756972646" sldId="313"/>
            <ac:picMk id="6" creationId="{AB4E6B30-AED0-5824-1A13-E0C4EDB42732}"/>
          </ac:picMkLst>
        </pc:picChg>
      </pc:sldChg>
      <pc:sldChg chg="addSp modSp mod setBg">
        <pc:chgData name="jose Romero" userId="369856c9e5734b2e" providerId="LiveId" clId="{D793E83A-5C46-4399-A664-27E3A2FF4CA3}" dt="2022-12-18T08:45:10.982" v="10621" actId="6549"/>
        <pc:sldMkLst>
          <pc:docMk/>
          <pc:sldMk cId="639399535" sldId="314"/>
        </pc:sldMkLst>
        <pc:spChg chg="mod ord">
          <ac:chgData name="jose Romero" userId="369856c9e5734b2e" providerId="LiveId" clId="{D793E83A-5C46-4399-A664-27E3A2FF4CA3}" dt="2022-12-18T08:44:56.796" v="10564" actId="26606"/>
          <ac:spMkLst>
            <pc:docMk/>
            <pc:sldMk cId="639399535" sldId="314"/>
            <ac:spMk id="4" creationId="{D528596A-0847-664A-9D47-5096383E5E09}"/>
          </ac:spMkLst>
        </pc:spChg>
        <pc:spChg chg="mod ord">
          <ac:chgData name="jose Romero" userId="369856c9e5734b2e" providerId="LiveId" clId="{D793E83A-5C46-4399-A664-27E3A2FF4CA3}" dt="2022-12-18T08:45:10.982" v="10621" actId="6549"/>
          <ac:spMkLst>
            <pc:docMk/>
            <pc:sldMk cId="639399535" sldId="314"/>
            <ac:spMk id="5" creationId="{1B07C49E-AFFC-EC46-8930-E4D428F5F943}"/>
          </ac:spMkLst>
        </pc:spChg>
        <pc:spChg chg="mod">
          <ac:chgData name="jose Romero" userId="369856c9e5734b2e" providerId="LiveId" clId="{D793E83A-5C46-4399-A664-27E3A2FF4CA3}" dt="2022-12-18T08:44:56.796" v="10564" actId="26606"/>
          <ac:spMkLst>
            <pc:docMk/>
            <pc:sldMk cId="639399535" sldId="314"/>
            <ac:spMk id="8" creationId="{952C2E9C-C6BE-40BD-A406-CFB441363CBA}"/>
          </ac:spMkLst>
        </pc:spChg>
        <pc:spChg chg="add">
          <ac:chgData name="jose Romero" userId="369856c9e5734b2e" providerId="LiveId" clId="{D793E83A-5C46-4399-A664-27E3A2FF4CA3}" dt="2022-12-18T08:44:56.796" v="10564" actId="26606"/>
          <ac:spMkLst>
            <pc:docMk/>
            <pc:sldMk cId="639399535" sldId="314"/>
            <ac:spMk id="13" creationId="{32AEEBC8-9D30-42EF-95F2-386C2653FBF0}"/>
          </ac:spMkLst>
        </pc:spChg>
        <pc:spChg chg="add">
          <ac:chgData name="jose Romero" userId="369856c9e5734b2e" providerId="LiveId" clId="{D793E83A-5C46-4399-A664-27E3A2FF4CA3}" dt="2022-12-18T08:44:56.796" v="10564" actId="26606"/>
          <ac:spMkLst>
            <pc:docMk/>
            <pc:sldMk cId="639399535" sldId="314"/>
            <ac:spMk id="15" creationId="{2E92FA66-67D7-4CB4-94D3-E643A9AD4757}"/>
          </ac:spMkLst>
        </pc:spChg>
        <pc:picChg chg="add mod">
          <ac:chgData name="jose Romero" userId="369856c9e5734b2e" providerId="LiveId" clId="{D793E83A-5C46-4399-A664-27E3A2FF4CA3}" dt="2022-12-18T08:44:56.796" v="10564" actId="26606"/>
          <ac:picMkLst>
            <pc:docMk/>
            <pc:sldMk cId="639399535" sldId="314"/>
            <ac:picMk id="3" creationId="{0518D137-0403-96A6-FD7E-9F76F4EC283B}"/>
          </ac:picMkLst>
        </pc:picChg>
      </pc:sldChg>
      <pc:sldChg chg="addSp delSp modSp mod setBg">
        <pc:chgData name="jose Romero" userId="369856c9e5734b2e" providerId="LiveId" clId="{D793E83A-5C46-4399-A664-27E3A2FF4CA3}" dt="2022-12-18T08:55:21.563" v="10632" actId="962"/>
        <pc:sldMkLst>
          <pc:docMk/>
          <pc:sldMk cId="3566646398" sldId="315"/>
        </pc:sldMkLst>
        <pc:spChg chg="mod">
          <ac:chgData name="jose Romero" userId="369856c9e5734b2e" providerId="LiveId" clId="{D793E83A-5C46-4399-A664-27E3A2FF4CA3}" dt="2022-12-18T08:55:14.031" v="10630" actId="26606"/>
          <ac:spMkLst>
            <pc:docMk/>
            <pc:sldMk cId="3566646398" sldId="315"/>
            <ac:spMk id="3" creationId="{2A7EB98F-A25F-4357-9775-478FC17F7F83}"/>
          </ac:spMkLst>
        </pc:spChg>
        <pc:spChg chg="mod ord">
          <ac:chgData name="jose Romero" userId="369856c9e5734b2e" providerId="LiveId" clId="{D793E83A-5C46-4399-A664-27E3A2FF4CA3}" dt="2022-12-18T08:55:14.031" v="10630" actId="26606"/>
          <ac:spMkLst>
            <pc:docMk/>
            <pc:sldMk cId="3566646398" sldId="315"/>
            <ac:spMk id="4" creationId="{D528596A-0847-664A-9D47-5096383E5E09}"/>
          </ac:spMkLst>
        </pc:spChg>
        <pc:spChg chg="mod ord">
          <ac:chgData name="jose Romero" userId="369856c9e5734b2e" providerId="LiveId" clId="{D793E83A-5C46-4399-A664-27E3A2FF4CA3}" dt="2022-12-18T08:55:14.031" v="10630" actId="26606"/>
          <ac:spMkLst>
            <pc:docMk/>
            <pc:sldMk cId="3566646398" sldId="315"/>
            <ac:spMk id="5" creationId="{1B07C49E-AFFC-EC46-8930-E4D428F5F943}"/>
          </ac:spMkLst>
        </pc:spChg>
        <pc:spChg chg="add del">
          <ac:chgData name="jose Romero" userId="369856c9e5734b2e" providerId="LiveId" clId="{D793E83A-5C46-4399-A664-27E3A2FF4CA3}" dt="2022-12-18T08:55:14.028" v="10629" actId="26606"/>
          <ac:spMkLst>
            <pc:docMk/>
            <pc:sldMk cId="3566646398" sldId="315"/>
            <ac:spMk id="11" creationId="{32AEEBC8-9D30-42EF-95F2-386C2653FBF0}"/>
          </ac:spMkLst>
        </pc:spChg>
        <pc:spChg chg="add del">
          <ac:chgData name="jose Romero" userId="369856c9e5734b2e" providerId="LiveId" clId="{D793E83A-5C46-4399-A664-27E3A2FF4CA3}" dt="2022-12-18T08:55:14.028" v="10629" actId="26606"/>
          <ac:spMkLst>
            <pc:docMk/>
            <pc:sldMk cId="3566646398" sldId="315"/>
            <ac:spMk id="13" creationId="{2E92FA66-67D7-4CB4-94D3-E643A9AD4757}"/>
          </ac:spMkLst>
        </pc:spChg>
        <pc:spChg chg="add">
          <ac:chgData name="jose Romero" userId="369856c9e5734b2e" providerId="LiveId" clId="{D793E83A-5C46-4399-A664-27E3A2FF4CA3}" dt="2022-12-18T08:55:14.031" v="10630" actId="26606"/>
          <ac:spMkLst>
            <pc:docMk/>
            <pc:sldMk cId="3566646398" sldId="315"/>
            <ac:spMk id="15" creationId="{C0BDBCD2-E081-43AB-9119-C55465E59757}"/>
          </ac:spMkLst>
        </pc:spChg>
        <pc:spChg chg="add">
          <ac:chgData name="jose Romero" userId="369856c9e5734b2e" providerId="LiveId" clId="{D793E83A-5C46-4399-A664-27E3A2FF4CA3}" dt="2022-12-18T08:55:14.031" v="10630" actId="26606"/>
          <ac:spMkLst>
            <pc:docMk/>
            <pc:sldMk cId="3566646398" sldId="315"/>
            <ac:spMk id="16" creationId="{0288C6B4-AFC3-407F-A595-EFFD38D4CCAF}"/>
          </ac:spMkLst>
        </pc:spChg>
        <pc:spChg chg="add">
          <ac:chgData name="jose Romero" userId="369856c9e5734b2e" providerId="LiveId" clId="{D793E83A-5C46-4399-A664-27E3A2FF4CA3}" dt="2022-12-18T08:55:14.031" v="10630" actId="26606"/>
          <ac:spMkLst>
            <pc:docMk/>
            <pc:sldMk cId="3566646398" sldId="315"/>
            <ac:spMk id="17" creationId="{98E79BE4-34FE-485A-98A5-92CE8F7C4743}"/>
          </ac:spMkLst>
        </pc:spChg>
        <pc:spChg chg="add">
          <ac:chgData name="jose Romero" userId="369856c9e5734b2e" providerId="LiveId" clId="{D793E83A-5C46-4399-A664-27E3A2FF4CA3}" dt="2022-12-18T08:55:14.031" v="10630" actId="26606"/>
          <ac:spMkLst>
            <pc:docMk/>
            <pc:sldMk cId="3566646398" sldId="315"/>
            <ac:spMk id="18" creationId="{CF236821-17FE-429B-8D2C-08E13A64EA40}"/>
          </ac:spMkLst>
        </pc:spChg>
        <pc:spChg chg="add">
          <ac:chgData name="jose Romero" userId="369856c9e5734b2e" providerId="LiveId" clId="{D793E83A-5C46-4399-A664-27E3A2FF4CA3}" dt="2022-12-18T08:55:14.031" v="10630" actId="26606"/>
          <ac:spMkLst>
            <pc:docMk/>
            <pc:sldMk cId="3566646398" sldId="315"/>
            <ac:spMk id="19" creationId="{7A5F0580-5EE9-419F-96EE-B6529EF6E7D0}"/>
          </ac:spMkLst>
        </pc:spChg>
        <pc:picChg chg="add mod">
          <ac:chgData name="jose Romero" userId="369856c9e5734b2e" providerId="LiveId" clId="{D793E83A-5C46-4399-A664-27E3A2FF4CA3}" dt="2022-12-18T08:55:21.563" v="10632" actId="962"/>
          <ac:picMkLst>
            <pc:docMk/>
            <pc:sldMk cId="3566646398" sldId="315"/>
            <ac:picMk id="6" creationId="{8F2FDA7B-704F-2B22-9D52-E1EB3D8DB496}"/>
          </ac:picMkLst>
        </pc:picChg>
      </pc:sldChg>
      <pc:sldChg chg="addSp modSp mod setBg">
        <pc:chgData name="jose Romero" userId="369856c9e5734b2e" providerId="LiveId" clId="{D793E83A-5C46-4399-A664-27E3A2FF4CA3}" dt="2022-12-18T08:57:45.575" v="10642" actId="20577"/>
        <pc:sldMkLst>
          <pc:docMk/>
          <pc:sldMk cId="1398439132" sldId="316"/>
        </pc:sldMkLst>
        <pc:spChg chg="mod">
          <ac:chgData name="jose Romero" userId="369856c9e5734b2e" providerId="LiveId" clId="{D793E83A-5C46-4399-A664-27E3A2FF4CA3}" dt="2022-12-18T08:57:29.475" v="10638" actId="26606"/>
          <ac:spMkLst>
            <pc:docMk/>
            <pc:sldMk cId="1398439132" sldId="316"/>
            <ac:spMk id="3" creationId="{964DA114-677C-40D8-8FFA-43531834CFBF}"/>
          </ac:spMkLst>
        </pc:spChg>
        <pc:spChg chg="mod ord">
          <ac:chgData name="jose Romero" userId="369856c9e5734b2e" providerId="LiveId" clId="{D793E83A-5C46-4399-A664-27E3A2FF4CA3}" dt="2022-12-18T08:57:29.475" v="10638" actId="26606"/>
          <ac:spMkLst>
            <pc:docMk/>
            <pc:sldMk cId="1398439132" sldId="316"/>
            <ac:spMk id="4" creationId="{D528596A-0847-664A-9D47-5096383E5E09}"/>
          </ac:spMkLst>
        </pc:spChg>
        <pc:spChg chg="mod ord">
          <ac:chgData name="jose Romero" userId="369856c9e5734b2e" providerId="LiveId" clId="{D793E83A-5C46-4399-A664-27E3A2FF4CA3}" dt="2022-12-18T08:57:45.575" v="10642" actId="20577"/>
          <ac:spMkLst>
            <pc:docMk/>
            <pc:sldMk cId="1398439132" sldId="316"/>
            <ac:spMk id="5" creationId="{1B07C49E-AFFC-EC46-8930-E4D428F5F943}"/>
          </ac:spMkLst>
        </pc:spChg>
        <pc:spChg chg="add">
          <ac:chgData name="jose Romero" userId="369856c9e5734b2e" providerId="LiveId" clId="{D793E83A-5C46-4399-A664-27E3A2FF4CA3}" dt="2022-12-18T08:57:29.475" v="10638" actId="26606"/>
          <ac:spMkLst>
            <pc:docMk/>
            <pc:sldMk cId="1398439132" sldId="316"/>
            <ac:spMk id="11" creationId="{0288C6B4-AFC3-407F-A595-EFFD38D4CCAF}"/>
          </ac:spMkLst>
        </pc:spChg>
        <pc:spChg chg="add">
          <ac:chgData name="jose Romero" userId="369856c9e5734b2e" providerId="LiveId" clId="{D793E83A-5C46-4399-A664-27E3A2FF4CA3}" dt="2022-12-18T08:57:29.475" v="10638" actId="26606"/>
          <ac:spMkLst>
            <pc:docMk/>
            <pc:sldMk cId="1398439132" sldId="316"/>
            <ac:spMk id="13" creationId="{CF236821-17FE-429B-8D2C-08E13A64EA40}"/>
          </ac:spMkLst>
        </pc:spChg>
        <pc:spChg chg="add">
          <ac:chgData name="jose Romero" userId="369856c9e5734b2e" providerId="LiveId" clId="{D793E83A-5C46-4399-A664-27E3A2FF4CA3}" dt="2022-12-18T08:57:29.475" v="10638" actId="26606"/>
          <ac:spMkLst>
            <pc:docMk/>
            <pc:sldMk cId="1398439132" sldId="316"/>
            <ac:spMk id="15" creationId="{C0BDBCD2-E081-43AB-9119-C55465E59757}"/>
          </ac:spMkLst>
        </pc:spChg>
        <pc:spChg chg="add">
          <ac:chgData name="jose Romero" userId="369856c9e5734b2e" providerId="LiveId" clId="{D793E83A-5C46-4399-A664-27E3A2FF4CA3}" dt="2022-12-18T08:57:29.475" v="10638" actId="26606"/>
          <ac:spMkLst>
            <pc:docMk/>
            <pc:sldMk cId="1398439132" sldId="316"/>
            <ac:spMk id="17" creationId="{98E79BE4-34FE-485A-98A5-92CE8F7C4743}"/>
          </ac:spMkLst>
        </pc:spChg>
        <pc:spChg chg="add">
          <ac:chgData name="jose Romero" userId="369856c9e5734b2e" providerId="LiveId" clId="{D793E83A-5C46-4399-A664-27E3A2FF4CA3}" dt="2022-12-18T08:57:29.475" v="10638" actId="26606"/>
          <ac:spMkLst>
            <pc:docMk/>
            <pc:sldMk cId="1398439132" sldId="316"/>
            <ac:spMk id="19" creationId="{7A5F0580-5EE9-419F-96EE-B6529EF6E7D0}"/>
          </ac:spMkLst>
        </pc:spChg>
        <pc:picChg chg="add mod">
          <ac:chgData name="jose Romero" userId="369856c9e5734b2e" providerId="LiveId" clId="{D793E83A-5C46-4399-A664-27E3A2FF4CA3}" dt="2022-12-18T08:57:33.558" v="10640" actId="962"/>
          <ac:picMkLst>
            <pc:docMk/>
            <pc:sldMk cId="1398439132" sldId="316"/>
            <ac:picMk id="6" creationId="{847DFBC6-40DB-D1D6-6463-62D5F9CEFFD6}"/>
          </ac:picMkLst>
        </pc:picChg>
      </pc:sldChg>
      <pc:sldChg chg="addSp modSp mod setBg">
        <pc:chgData name="jose Romero" userId="369856c9e5734b2e" providerId="LiveId" clId="{D793E83A-5C46-4399-A664-27E3A2FF4CA3}" dt="2022-12-18T09:11:54.677" v="10649" actId="14100"/>
        <pc:sldMkLst>
          <pc:docMk/>
          <pc:sldMk cId="3975168428" sldId="317"/>
        </pc:sldMkLst>
        <pc:spChg chg="mod">
          <ac:chgData name="jose Romero" userId="369856c9e5734b2e" providerId="LiveId" clId="{D793E83A-5C46-4399-A664-27E3A2FF4CA3}" dt="2022-12-18T09:10:31.998" v="10645" actId="26606"/>
          <ac:spMkLst>
            <pc:docMk/>
            <pc:sldMk cId="3975168428" sldId="317"/>
            <ac:spMk id="3" creationId="{04523243-E4D6-45EC-97C8-D44398FB7417}"/>
          </ac:spMkLst>
        </pc:spChg>
        <pc:spChg chg="mod ord">
          <ac:chgData name="jose Romero" userId="369856c9e5734b2e" providerId="LiveId" clId="{D793E83A-5C46-4399-A664-27E3A2FF4CA3}" dt="2022-12-18T09:10:31.998" v="10645" actId="26606"/>
          <ac:spMkLst>
            <pc:docMk/>
            <pc:sldMk cId="3975168428" sldId="317"/>
            <ac:spMk id="4" creationId="{D528596A-0847-664A-9D47-5096383E5E09}"/>
          </ac:spMkLst>
        </pc:spChg>
        <pc:spChg chg="mod ord">
          <ac:chgData name="jose Romero" userId="369856c9e5734b2e" providerId="LiveId" clId="{D793E83A-5C46-4399-A664-27E3A2FF4CA3}" dt="2022-12-18T09:10:31.998" v="10645" actId="26606"/>
          <ac:spMkLst>
            <pc:docMk/>
            <pc:sldMk cId="3975168428" sldId="317"/>
            <ac:spMk id="5" creationId="{1B07C49E-AFFC-EC46-8930-E4D428F5F943}"/>
          </ac:spMkLst>
        </pc:spChg>
        <pc:spChg chg="add">
          <ac:chgData name="jose Romero" userId="369856c9e5734b2e" providerId="LiveId" clId="{D793E83A-5C46-4399-A664-27E3A2FF4CA3}" dt="2022-12-18T09:10:31.998" v="10645" actId="26606"/>
          <ac:spMkLst>
            <pc:docMk/>
            <pc:sldMk cId="3975168428" sldId="317"/>
            <ac:spMk id="11" creationId="{0288C6B4-AFC3-407F-A595-EFFD38D4CCAF}"/>
          </ac:spMkLst>
        </pc:spChg>
        <pc:spChg chg="add">
          <ac:chgData name="jose Romero" userId="369856c9e5734b2e" providerId="LiveId" clId="{D793E83A-5C46-4399-A664-27E3A2FF4CA3}" dt="2022-12-18T09:10:31.998" v="10645" actId="26606"/>
          <ac:spMkLst>
            <pc:docMk/>
            <pc:sldMk cId="3975168428" sldId="317"/>
            <ac:spMk id="13" creationId="{CF236821-17FE-429B-8D2C-08E13A64EA40}"/>
          </ac:spMkLst>
        </pc:spChg>
        <pc:spChg chg="add">
          <ac:chgData name="jose Romero" userId="369856c9e5734b2e" providerId="LiveId" clId="{D793E83A-5C46-4399-A664-27E3A2FF4CA3}" dt="2022-12-18T09:10:31.998" v="10645" actId="26606"/>
          <ac:spMkLst>
            <pc:docMk/>
            <pc:sldMk cId="3975168428" sldId="317"/>
            <ac:spMk id="15" creationId="{C0BDBCD2-E081-43AB-9119-C55465E59757}"/>
          </ac:spMkLst>
        </pc:spChg>
        <pc:spChg chg="add">
          <ac:chgData name="jose Romero" userId="369856c9e5734b2e" providerId="LiveId" clId="{D793E83A-5C46-4399-A664-27E3A2FF4CA3}" dt="2022-12-18T09:10:31.998" v="10645" actId="26606"/>
          <ac:spMkLst>
            <pc:docMk/>
            <pc:sldMk cId="3975168428" sldId="317"/>
            <ac:spMk id="17" creationId="{98E79BE4-34FE-485A-98A5-92CE8F7C4743}"/>
          </ac:spMkLst>
        </pc:spChg>
        <pc:spChg chg="add">
          <ac:chgData name="jose Romero" userId="369856c9e5734b2e" providerId="LiveId" clId="{D793E83A-5C46-4399-A664-27E3A2FF4CA3}" dt="2022-12-18T09:10:31.998" v="10645" actId="26606"/>
          <ac:spMkLst>
            <pc:docMk/>
            <pc:sldMk cId="3975168428" sldId="317"/>
            <ac:spMk id="19" creationId="{7A5F0580-5EE9-419F-96EE-B6529EF6E7D0}"/>
          </ac:spMkLst>
        </pc:spChg>
        <pc:picChg chg="add mod">
          <ac:chgData name="jose Romero" userId="369856c9e5734b2e" providerId="LiveId" clId="{D793E83A-5C46-4399-A664-27E3A2FF4CA3}" dt="2022-12-18T09:11:54.677" v="10649" actId="14100"/>
          <ac:picMkLst>
            <pc:docMk/>
            <pc:sldMk cId="3975168428" sldId="317"/>
            <ac:picMk id="6" creationId="{25CFAB8C-F9ED-5B6E-81E0-1F2FB39000B8}"/>
          </ac:picMkLst>
        </pc:picChg>
      </pc:sldChg>
      <pc:sldChg chg="addSp modSp mod setBg">
        <pc:chgData name="jose Romero" userId="369856c9e5734b2e" providerId="LiveId" clId="{D793E83A-5C46-4399-A664-27E3A2FF4CA3}" dt="2022-12-18T20:12:17.123" v="13332" actId="255"/>
        <pc:sldMkLst>
          <pc:docMk/>
          <pc:sldMk cId="239597884" sldId="318"/>
        </pc:sldMkLst>
        <pc:spChg chg="mod ord">
          <ac:chgData name="jose Romero" userId="369856c9e5734b2e" providerId="LiveId" clId="{D793E83A-5C46-4399-A664-27E3A2FF4CA3}" dt="2022-12-18T09:44:28.513" v="11017" actId="26606"/>
          <ac:spMkLst>
            <pc:docMk/>
            <pc:sldMk cId="239597884" sldId="318"/>
            <ac:spMk id="3" creationId="{8C82F32A-22A5-0046-9FAC-5295E4FA5A12}"/>
          </ac:spMkLst>
        </pc:spChg>
        <pc:spChg chg="mod ord">
          <ac:chgData name="jose Romero" userId="369856c9e5734b2e" providerId="LiveId" clId="{D793E83A-5C46-4399-A664-27E3A2FF4CA3}" dt="2022-12-18T20:12:17.123" v="13332" actId="255"/>
          <ac:spMkLst>
            <pc:docMk/>
            <pc:sldMk cId="239597884" sldId="318"/>
            <ac:spMk id="5" creationId="{85D9F803-CDBC-C74C-AF1B-2B5937D1C241}"/>
          </ac:spMkLst>
        </pc:spChg>
        <pc:spChg chg="mod">
          <ac:chgData name="jose Romero" userId="369856c9e5734b2e" providerId="LiveId" clId="{D793E83A-5C46-4399-A664-27E3A2FF4CA3}" dt="2022-12-18T09:44:28.513" v="11017" actId="26606"/>
          <ac:spMkLst>
            <pc:docMk/>
            <pc:sldMk cId="239597884" sldId="318"/>
            <ac:spMk id="8" creationId="{2E0ECA32-E146-40DA-85CD-9677244BC3EC}"/>
          </ac:spMkLst>
        </pc:spChg>
        <pc:spChg chg="add">
          <ac:chgData name="jose Romero" userId="369856c9e5734b2e" providerId="LiveId" clId="{D793E83A-5C46-4399-A664-27E3A2FF4CA3}" dt="2022-12-18T09:44:28.513" v="11017" actId="26606"/>
          <ac:spMkLst>
            <pc:docMk/>
            <pc:sldMk cId="239597884" sldId="318"/>
            <ac:spMk id="13" creationId="{0288C6B4-AFC3-407F-A595-EFFD38D4CCAF}"/>
          </ac:spMkLst>
        </pc:spChg>
        <pc:spChg chg="add">
          <ac:chgData name="jose Romero" userId="369856c9e5734b2e" providerId="LiveId" clId="{D793E83A-5C46-4399-A664-27E3A2FF4CA3}" dt="2022-12-18T09:44:28.513" v="11017" actId="26606"/>
          <ac:spMkLst>
            <pc:docMk/>
            <pc:sldMk cId="239597884" sldId="318"/>
            <ac:spMk id="15" creationId="{CF236821-17FE-429B-8D2C-08E13A64EA40}"/>
          </ac:spMkLst>
        </pc:spChg>
        <pc:spChg chg="add">
          <ac:chgData name="jose Romero" userId="369856c9e5734b2e" providerId="LiveId" clId="{D793E83A-5C46-4399-A664-27E3A2FF4CA3}" dt="2022-12-18T09:44:28.513" v="11017" actId="26606"/>
          <ac:spMkLst>
            <pc:docMk/>
            <pc:sldMk cId="239597884" sldId="318"/>
            <ac:spMk id="17" creationId="{C0BDBCD2-E081-43AB-9119-C55465E59757}"/>
          </ac:spMkLst>
        </pc:spChg>
        <pc:spChg chg="add">
          <ac:chgData name="jose Romero" userId="369856c9e5734b2e" providerId="LiveId" clId="{D793E83A-5C46-4399-A664-27E3A2FF4CA3}" dt="2022-12-18T09:44:28.513" v="11017" actId="26606"/>
          <ac:spMkLst>
            <pc:docMk/>
            <pc:sldMk cId="239597884" sldId="318"/>
            <ac:spMk id="19" creationId="{98E79BE4-34FE-485A-98A5-92CE8F7C4743}"/>
          </ac:spMkLst>
        </pc:spChg>
        <pc:spChg chg="add">
          <ac:chgData name="jose Romero" userId="369856c9e5734b2e" providerId="LiveId" clId="{D793E83A-5C46-4399-A664-27E3A2FF4CA3}" dt="2022-12-18T09:44:28.513" v="11017" actId="26606"/>
          <ac:spMkLst>
            <pc:docMk/>
            <pc:sldMk cId="239597884" sldId="318"/>
            <ac:spMk id="21" creationId="{7A5F0580-5EE9-419F-96EE-B6529EF6E7D0}"/>
          </ac:spMkLst>
        </pc:spChg>
        <pc:picChg chg="add mod">
          <ac:chgData name="jose Romero" userId="369856c9e5734b2e" providerId="LiveId" clId="{D793E83A-5C46-4399-A664-27E3A2FF4CA3}" dt="2022-12-18T09:45:01.318" v="11019" actId="27614"/>
          <ac:picMkLst>
            <pc:docMk/>
            <pc:sldMk cId="239597884" sldId="318"/>
            <ac:picMk id="4" creationId="{8F564BAE-ED57-B9FF-C9B9-16B76CA94004}"/>
          </ac:picMkLst>
        </pc:picChg>
      </pc:sldChg>
      <pc:sldChg chg="addSp delSp modSp mod setBg">
        <pc:chgData name="jose Romero" userId="369856c9e5734b2e" providerId="LiveId" clId="{D793E83A-5C46-4399-A664-27E3A2FF4CA3}" dt="2022-12-18T20:12:24.876" v="13333" actId="255"/>
        <pc:sldMkLst>
          <pc:docMk/>
          <pc:sldMk cId="232499080" sldId="319"/>
        </pc:sldMkLst>
        <pc:spChg chg="mod ord">
          <ac:chgData name="jose Romero" userId="369856c9e5734b2e" providerId="LiveId" clId="{D793E83A-5C46-4399-A664-27E3A2FF4CA3}" dt="2022-12-18T09:51:28.268" v="11096" actId="26606"/>
          <ac:spMkLst>
            <pc:docMk/>
            <pc:sldMk cId="232499080" sldId="319"/>
            <ac:spMk id="3" creationId="{8C82F32A-22A5-0046-9FAC-5295E4FA5A12}"/>
          </ac:spMkLst>
        </pc:spChg>
        <pc:spChg chg="mod ord">
          <ac:chgData name="jose Romero" userId="369856c9e5734b2e" providerId="LiveId" clId="{D793E83A-5C46-4399-A664-27E3A2FF4CA3}" dt="2022-12-18T20:12:24.876" v="13333" actId="255"/>
          <ac:spMkLst>
            <pc:docMk/>
            <pc:sldMk cId="232499080" sldId="319"/>
            <ac:spMk id="5" creationId="{85D9F803-CDBC-C74C-AF1B-2B5937D1C241}"/>
          </ac:spMkLst>
        </pc:spChg>
        <pc:spChg chg="mod">
          <ac:chgData name="jose Romero" userId="369856c9e5734b2e" providerId="LiveId" clId="{D793E83A-5C46-4399-A664-27E3A2FF4CA3}" dt="2022-12-18T09:51:28.268" v="11096" actId="26606"/>
          <ac:spMkLst>
            <pc:docMk/>
            <pc:sldMk cId="232499080" sldId="319"/>
            <ac:spMk id="8" creationId="{34C97452-C78A-4701-B8AB-ABFE63D5BEDE}"/>
          </ac:spMkLst>
        </pc:spChg>
        <pc:spChg chg="add">
          <ac:chgData name="jose Romero" userId="369856c9e5734b2e" providerId="LiveId" clId="{D793E83A-5C46-4399-A664-27E3A2FF4CA3}" dt="2022-12-18T09:51:28.268" v="11096" actId="26606"/>
          <ac:spMkLst>
            <pc:docMk/>
            <pc:sldMk cId="232499080" sldId="319"/>
            <ac:spMk id="10" creationId="{0288C6B4-AFC3-407F-A595-EFFD38D4CCAF}"/>
          </ac:spMkLst>
        </pc:spChg>
        <pc:spChg chg="add">
          <ac:chgData name="jose Romero" userId="369856c9e5734b2e" providerId="LiveId" clId="{D793E83A-5C46-4399-A664-27E3A2FF4CA3}" dt="2022-12-18T09:51:28.268" v="11096" actId="26606"/>
          <ac:spMkLst>
            <pc:docMk/>
            <pc:sldMk cId="232499080" sldId="319"/>
            <ac:spMk id="11" creationId="{CF236821-17FE-429B-8D2C-08E13A64EA40}"/>
          </ac:spMkLst>
        </pc:spChg>
        <pc:spChg chg="add">
          <ac:chgData name="jose Romero" userId="369856c9e5734b2e" providerId="LiveId" clId="{D793E83A-5C46-4399-A664-27E3A2FF4CA3}" dt="2022-12-18T09:51:28.268" v="11096" actId="26606"/>
          <ac:spMkLst>
            <pc:docMk/>
            <pc:sldMk cId="232499080" sldId="319"/>
            <ac:spMk id="12" creationId="{C0BDBCD2-E081-43AB-9119-C55465E59757}"/>
          </ac:spMkLst>
        </pc:spChg>
        <pc:spChg chg="add del">
          <ac:chgData name="jose Romero" userId="369856c9e5734b2e" providerId="LiveId" clId="{D793E83A-5C46-4399-A664-27E3A2FF4CA3}" dt="2022-12-18T09:50:52.670" v="11093" actId="26606"/>
          <ac:spMkLst>
            <pc:docMk/>
            <pc:sldMk cId="232499080" sldId="319"/>
            <ac:spMk id="13" creationId="{0288C6B4-AFC3-407F-A595-EFFD38D4CCAF}"/>
          </ac:spMkLst>
        </pc:spChg>
        <pc:spChg chg="add">
          <ac:chgData name="jose Romero" userId="369856c9e5734b2e" providerId="LiveId" clId="{D793E83A-5C46-4399-A664-27E3A2FF4CA3}" dt="2022-12-18T09:51:28.268" v="11096" actId="26606"/>
          <ac:spMkLst>
            <pc:docMk/>
            <pc:sldMk cId="232499080" sldId="319"/>
            <ac:spMk id="14" creationId="{98E79BE4-34FE-485A-98A5-92CE8F7C4743}"/>
          </ac:spMkLst>
        </pc:spChg>
        <pc:spChg chg="add del">
          <ac:chgData name="jose Romero" userId="369856c9e5734b2e" providerId="LiveId" clId="{D793E83A-5C46-4399-A664-27E3A2FF4CA3}" dt="2022-12-18T09:50:52.670" v="11093" actId="26606"/>
          <ac:spMkLst>
            <pc:docMk/>
            <pc:sldMk cId="232499080" sldId="319"/>
            <ac:spMk id="15" creationId="{CF236821-17FE-429B-8D2C-08E13A64EA40}"/>
          </ac:spMkLst>
        </pc:spChg>
        <pc:spChg chg="add">
          <ac:chgData name="jose Romero" userId="369856c9e5734b2e" providerId="LiveId" clId="{D793E83A-5C46-4399-A664-27E3A2FF4CA3}" dt="2022-12-18T09:51:28.268" v="11096" actId="26606"/>
          <ac:spMkLst>
            <pc:docMk/>
            <pc:sldMk cId="232499080" sldId="319"/>
            <ac:spMk id="16" creationId="{7A5F0580-5EE9-419F-96EE-B6529EF6E7D0}"/>
          </ac:spMkLst>
        </pc:spChg>
        <pc:spChg chg="add del">
          <ac:chgData name="jose Romero" userId="369856c9e5734b2e" providerId="LiveId" clId="{D793E83A-5C46-4399-A664-27E3A2FF4CA3}" dt="2022-12-18T09:50:52.670" v="11093" actId="26606"/>
          <ac:spMkLst>
            <pc:docMk/>
            <pc:sldMk cId="232499080" sldId="319"/>
            <ac:spMk id="17" creationId="{C0BDBCD2-E081-43AB-9119-C55465E59757}"/>
          </ac:spMkLst>
        </pc:spChg>
        <pc:spChg chg="add del">
          <ac:chgData name="jose Romero" userId="369856c9e5734b2e" providerId="LiveId" clId="{D793E83A-5C46-4399-A664-27E3A2FF4CA3}" dt="2022-12-18T09:50:52.670" v="11093" actId="26606"/>
          <ac:spMkLst>
            <pc:docMk/>
            <pc:sldMk cId="232499080" sldId="319"/>
            <ac:spMk id="19" creationId="{98E79BE4-34FE-485A-98A5-92CE8F7C4743}"/>
          </ac:spMkLst>
        </pc:spChg>
        <pc:spChg chg="add del">
          <ac:chgData name="jose Romero" userId="369856c9e5734b2e" providerId="LiveId" clId="{D793E83A-5C46-4399-A664-27E3A2FF4CA3}" dt="2022-12-18T09:50:52.670" v="11093" actId="26606"/>
          <ac:spMkLst>
            <pc:docMk/>
            <pc:sldMk cId="232499080" sldId="319"/>
            <ac:spMk id="21" creationId="{7A5F0580-5EE9-419F-96EE-B6529EF6E7D0}"/>
          </ac:spMkLst>
        </pc:spChg>
        <pc:picChg chg="add del mod">
          <ac:chgData name="jose Romero" userId="369856c9e5734b2e" providerId="LiveId" clId="{D793E83A-5C46-4399-A664-27E3A2FF4CA3}" dt="2022-12-18T09:50:53.787" v="11094" actId="22"/>
          <ac:picMkLst>
            <pc:docMk/>
            <pc:sldMk cId="232499080" sldId="319"/>
            <ac:picMk id="4" creationId="{F94BCE40-E928-7D23-B3C0-18348C30624F}"/>
          </ac:picMkLst>
        </pc:picChg>
        <pc:picChg chg="add mod">
          <ac:chgData name="jose Romero" userId="369856c9e5734b2e" providerId="LiveId" clId="{D793E83A-5C46-4399-A664-27E3A2FF4CA3}" dt="2022-12-18T09:59:55.208" v="11225" actId="1076"/>
          <ac:picMkLst>
            <pc:docMk/>
            <pc:sldMk cId="232499080" sldId="319"/>
            <ac:picMk id="7" creationId="{8D974B1F-2C1B-99B9-B47F-C1D7495B475D}"/>
          </ac:picMkLst>
        </pc:picChg>
      </pc:sldChg>
      <pc:sldChg chg="addSp delSp modSp mod setBg">
        <pc:chgData name="jose Romero" userId="369856c9e5734b2e" providerId="LiveId" clId="{D793E83A-5C46-4399-A664-27E3A2FF4CA3}" dt="2022-12-18T20:13:48.832" v="13340" actId="255"/>
        <pc:sldMkLst>
          <pc:docMk/>
          <pc:sldMk cId="3645034231" sldId="320"/>
        </pc:sldMkLst>
        <pc:spChg chg="mod ord">
          <ac:chgData name="jose Romero" userId="369856c9e5734b2e" providerId="LiveId" clId="{D793E83A-5C46-4399-A664-27E3A2FF4CA3}" dt="2022-12-18T10:25:50.828" v="11968" actId="26606"/>
          <ac:spMkLst>
            <pc:docMk/>
            <pc:sldMk cId="3645034231" sldId="320"/>
            <ac:spMk id="4" creationId="{336C985E-BCEF-DD49-BB47-C4649A79F0D8}"/>
          </ac:spMkLst>
        </pc:spChg>
        <pc:spChg chg="mod ord">
          <ac:chgData name="jose Romero" userId="369856c9e5734b2e" providerId="LiveId" clId="{D793E83A-5C46-4399-A664-27E3A2FF4CA3}" dt="2022-12-18T20:13:48.832" v="13340" actId="255"/>
          <ac:spMkLst>
            <pc:docMk/>
            <pc:sldMk cId="3645034231" sldId="320"/>
            <ac:spMk id="5" creationId="{1B07C49E-AFFC-EC46-8930-E4D428F5F943}"/>
          </ac:spMkLst>
        </pc:spChg>
        <pc:spChg chg="mod">
          <ac:chgData name="jose Romero" userId="369856c9e5734b2e" providerId="LiveId" clId="{D793E83A-5C46-4399-A664-27E3A2FF4CA3}" dt="2022-12-18T10:25:50.828" v="11968" actId="26606"/>
          <ac:spMkLst>
            <pc:docMk/>
            <pc:sldMk cId="3645034231" sldId="320"/>
            <ac:spMk id="9" creationId="{533106AC-60D7-46AE-8E64-7B84ABDBD099}"/>
          </ac:spMkLst>
        </pc:spChg>
        <pc:spChg chg="add">
          <ac:chgData name="jose Romero" userId="369856c9e5734b2e" providerId="LiveId" clId="{D793E83A-5C46-4399-A664-27E3A2FF4CA3}" dt="2022-12-18T10:25:50.828" v="11968" actId="26606"/>
          <ac:spMkLst>
            <pc:docMk/>
            <pc:sldMk cId="3645034231" sldId="320"/>
            <ac:spMk id="17" creationId="{0288C6B4-AFC3-407F-A595-EFFD38D4CCAF}"/>
          </ac:spMkLst>
        </pc:spChg>
        <pc:spChg chg="add">
          <ac:chgData name="jose Romero" userId="369856c9e5734b2e" providerId="LiveId" clId="{D793E83A-5C46-4399-A664-27E3A2FF4CA3}" dt="2022-12-18T10:25:50.828" v="11968" actId="26606"/>
          <ac:spMkLst>
            <pc:docMk/>
            <pc:sldMk cId="3645034231" sldId="320"/>
            <ac:spMk id="19" creationId="{CF236821-17FE-429B-8D2C-08E13A64EA40}"/>
          </ac:spMkLst>
        </pc:spChg>
        <pc:spChg chg="add">
          <ac:chgData name="jose Romero" userId="369856c9e5734b2e" providerId="LiveId" clId="{D793E83A-5C46-4399-A664-27E3A2FF4CA3}" dt="2022-12-18T10:25:50.828" v="11968" actId="26606"/>
          <ac:spMkLst>
            <pc:docMk/>
            <pc:sldMk cId="3645034231" sldId="320"/>
            <ac:spMk id="21" creationId="{C0BDBCD2-E081-43AB-9119-C55465E59757}"/>
          </ac:spMkLst>
        </pc:spChg>
        <pc:spChg chg="add">
          <ac:chgData name="jose Romero" userId="369856c9e5734b2e" providerId="LiveId" clId="{D793E83A-5C46-4399-A664-27E3A2FF4CA3}" dt="2022-12-18T10:25:50.828" v="11968" actId="26606"/>
          <ac:spMkLst>
            <pc:docMk/>
            <pc:sldMk cId="3645034231" sldId="320"/>
            <ac:spMk id="23" creationId="{98E79BE4-34FE-485A-98A5-92CE8F7C4743}"/>
          </ac:spMkLst>
        </pc:spChg>
        <pc:spChg chg="add">
          <ac:chgData name="jose Romero" userId="369856c9e5734b2e" providerId="LiveId" clId="{D793E83A-5C46-4399-A664-27E3A2FF4CA3}" dt="2022-12-18T10:25:50.828" v="11968" actId="26606"/>
          <ac:spMkLst>
            <pc:docMk/>
            <pc:sldMk cId="3645034231" sldId="320"/>
            <ac:spMk id="25" creationId="{7A5F0580-5EE9-419F-96EE-B6529EF6E7D0}"/>
          </ac:spMkLst>
        </pc:spChg>
        <pc:picChg chg="add del">
          <ac:chgData name="jose Romero" userId="369856c9e5734b2e" providerId="LiveId" clId="{D793E83A-5C46-4399-A664-27E3A2FF4CA3}" dt="2022-12-18T10:22:55.447" v="11959" actId="22"/>
          <ac:picMkLst>
            <pc:docMk/>
            <pc:sldMk cId="3645034231" sldId="320"/>
            <ac:picMk id="3" creationId="{36DC98F6-CDAC-AF6F-F263-C7917BA1485A}"/>
          </ac:picMkLst>
        </pc:picChg>
        <pc:picChg chg="add del">
          <ac:chgData name="jose Romero" userId="369856c9e5734b2e" providerId="LiveId" clId="{D793E83A-5C46-4399-A664-27E3A2FF4CA3}" dt="2022-12-18T10:23:11.926" v="11963" actId="22"/>
          <ac:picMkLst>
            <pc:docMk/>
            <pc:sldMk cId="3645034231" sldId="320"/>
            <ac:picMk id="7" creationId="{EFF8D314-A71B-9FF6-704A-E93B19063264}"/>
          </ac:picMkLst>
        </pc:picChg>
        <pc:picChg chg="add del">
          <ac:chgData name="jose Romero" userId="369856c9e5734b2e" providerId="LiveId" clId="{D793E83A-5C46-4399-A664-27E3A2FF4CA3}" dt="2022-12-18T10:23:20.436" v="11965" actId="22"/>
          <ac:picMkLst>
            <pc:docMk/>
            <pc:sldMk cId="3645034231" sldId="320"/>
            <ac:picMk id="10" creationId="{109C5836-D5FD-0B23-11CD-D641B58DEC74}"/>
          </ac:picMkLst>
        </pc:picChg>
        <pc:picChg chg="add mod">
          <ac:chgData name="jose Romero" userId="369856c9e5734b2e" providerId="LiveId" clId="{D793E83A-5C46-4399-A664-27E3A2FF4CA3}" dt="2022-12-18T10:25:50.828" v="11968" actId="26606"/>
          <ac:picMkLst>
            <pc:docMk/>
            <pc:sldMk cId="3645034231" sldId="320"/>
            <ac:picMk id="12" creationId="{CC79E90B-5252-C55A-A286-1487F67CDC20}"/>
          </ac:picMkLst>
        </pc:picChg>
      </pc:sldChg>
      <pc:sldChg chg="addSp delSp modSp mod setBg">
        <pc:chgData name="jose Romero" userId="369856c9e5734b2e" providerId="LiveId" clId="{D793E83A-5C46-4399-A664-27E3A2FF4CA3}" dt="2022-12-18T20:12:45.443" v="13335" actId="14100"/>
        <pc:sldMkLst>
          <pc:docMk/>
          <pc:sldMk cId="700132931" sldId="322"/>
        </pc:sldMkLst>
        <pc:spChg chg="mod ord">
          <ac:chgData name="jose Romero" userId="369856c9e5734b2e" providerId="LiveId" clId="{D793E83A-5C46-4399-A664-27E3A2FF4CA3}" dt="2022-12-18T10:08:16.960" v="11410" actId="26606"/>
          <ac:spMkLst>
            <pc:docMk/>
            <pc:sldMk cId="700132931" sldId="322"/>
            <ac:spMk id="3" creationId="{8C82F32A-22A5-0046-9FAC-5295E4FA5A12}"/>
          </ac:spMkLst>
        </pc:spChg>
        <pc:spChg chg="add del">
          <ac:chgData name="jose Romero" userId="369856c9e5734b2e" providerId="LiveId" clId="{D793E83A-5C46-4399-A664-27E3A2FF4CA3}" dt="2022-12-18T10:06:38.043" v="11266" actId="22"/>
          <ac:spMkLst>
            <pc:docMk/>
            <pc:sldMk cId="700132931" sldId="322"/>
            <ac:spMk id="4" creationId="{EAB1D510-5190-95C8-E317-D63E8A3E709C}"/>
          </ac:spMkLst>
        </pc:spChg>
        <pc:spChg chg="mod ord">
          <ac:chgData name="jose Romero" userId="369856c9e5734b2e" providerId="LiveId" clId="{D793E83A-5C46-4399-A664-27E3A2FF4CA3}" dt="2022-12-18T20:12:37.192" v="13334" actId="255"/>
          <ac:spMkLst>
            <pc:docMk/>
            <pc:sldMk cId="700132931" sldId="322"/>
            <ac:spMk id="5" creationId="{85D9F803-CDBC-C74C-AF1B-2B5937D1C241}"/>
          </ac:spMkLst>
        </pc:spChg>
        <pc:spChg chg="mod">
          <ac:chgData name="jose Romero" userId="369856c9e5734b2e" providerId="LiveId" clId="{D793E83A-5C46-4399-A664-27E3A2FF4CA3}" dt="2022-12-18T10:08:16.960" v="11410" actId="26606"/>
          <ac:spMkLst>
            <pc:docMk/>
            <pc:sldMk cId="700132931" sldId="322"/>
            <ac:spMk id="8" creationId="{9456A072-47A6-4424-9ABE-F398119040DD}"/>
          </ac:spMkLst>
        </pc:spChg>
        <pc:spChg chg="add del">
          <ac:chgData name="jose Romero" userId="369856c9e5734b2e" providerId="LiveId" clId="{D793E83A-5C46-4399-A664-27E3A2FF4CA3}" dt="2022-12-18T10:08:07.971" v="11403" actId="26606"/>
          <ac:spMkLst>
            <pc:docMk/>
            <pc:sldMk cId="700132931" sldId="322"/>
            <ac:spMk id="13" creationId="{0288C6B4-AFC3-407F-A595-EFFD38D4CCAF}"/>
          </ac:spMkLst>
        </pc:spChg>
        <pc:spChg chg="add del">
          <ac:chgData name="jose Romero" userId="369856c9e5734b2e" providerId="LiveId" clId="{D793E83A-5C46-4399-A664-27E3A2FF4CA3}" dt="2022-12-18T10:08:07.971" v="11403" actId="26606"/>
          <ac:spMkLst>
            <pc:docMk/>
            <pc:sldMk cId="700132931" sldId="322"/>
            <ac:spMk id="15" creationId="{CF236821-17FE-429B-8D2C-08E13A64EA40}"/>
          </ac:spMkLst>
        </pc:spChg>
        <pc:spChg chg="add del">
          <ac:chgData name="jose Romero" userId="369856c9e5734b2e" providerId="LiveId" clId="{D793E83A-5C46-4399-A664-27E3A2FF4CA3}" dt="2022-12-18T10:08:07.971" v="11403" actId="26606"/>
          <ac:spMkLst>
            <pc:docMk/>
            <pc:sldMk cId="700132931" sldId="322"/>
            <ac:spMk id="17" creationId="{C0BDBCD2-E081-43AB-9119-C55465E59757}"/>
          </ac:spMkLst>
        </pc:spChg>
        <pc:spChg chg="add del">
          <ac:chgData name="jose Romero" userId="369856c9e5734b2e" providerId="LiveId" clId="{D793E83A-5C46-4399-A664-27E3A2FF4CA3}" dt="2022-12-18T10:08:07.971" v="11403" actId="26606"/>
          <ac:spMkLst>
            <pc:docMk/>
            <pc:sldMk cId="700132931" sldId="322"/>
            <ac:spMk id="19" creationId="{98E79BE4-34FE-485A-98A5-92CE8F7C4743}"/>
          </ac:spMkLst>
        </pc:spChg>
        <pc:spChg chg="add del">
          <ac:chgData name="jose Romero" userId="369856c9e5734b2e" providerId="LiveId" clId="{D793E83A-5C46-4399-A664-27E3A2FF4CA3}" dt="2022-12-18T10:08:07.971" v="11403" actId="26606"/>
          <ac:spMkLst>
            <pc:docMk/>
            <pc:sldMk cId="700132931" sldId="322"/>
            <ac:spMk id="21" creationId="{7A5F0580-5EE9-419F-96EE-B6529EF6E7D0}"/>
          </ac:spMkLst>
        </pc:spChg>
        <pc:spChg chg="add del">
          <ac:chgData name="jose Romero" userId="369856c9e5734b2e" providerId="LiveId" clId="{D793E83A-5C46-4399-A664-27E3A2FF4CA3}" dt="2022-12-18T10:08:10.020" v="11405" actId="26606"/>
          <ac:spMkLst>
            <pc:docMk/>
            <pc:sldMk cId="700132931" sldId="322"/>
            <ac:spMk id="23" creationId="{32AEEBC8-9D30-42EF-95F2-386C2653FBF0}"/>
          </ac:spMkLst>
        </pc:spChg>
        <pc:spChg chg="add del">
          <ac:chgData name="jose Romero" userId="369856c9e5734b2e" providerId="LiveId" clId="{D793E83A-5C46-4399-A664-27E3A2FF4CA3}" dt="2022-12-18T10:08:10.020" v="11405" actId="26606"/>
          <ac:spMkLst>
            <pc:docMk/>
            <pc:sldMk cId="700132931" sldId="322"/>
            <ac:spMk id="24" creationId="{2E92FA66-67D7-4CB4-94D3-E643A9AD4757}"/>
          </ac:spMkLst>
        </pc:spChg>
        <pc:spChg chg="add del">
          <ac:chgData name="jose Romero" userId="369856c9e5734b2e" providerId="LiveId" clId="{D793E83A-5C46-4399-A664-27E3A2FF4CA3}" dt="2022-12-18T10:08:15.221" v="11407" actId="26606"/>
          <ac:spMkLst>
            <pc:docMk/>
            <pc:sldMk cId="700132931" sldId="322"/>
            <ac:spMk id="26" creationId="{0288C6B4-AFC3-407F-A595-EFFD38D4CCAF}"/>
          </ac:spMkLst>
        </pc:spChg>
        <pc:spChg chg="add del">
          <ac:chgData name="jose Romero" userId="369856c9e5734b2e" providerId="LiveId" clId="{D793E83A-5C46-4399-A664-27E3A2FF4CA3}" dt="2022-12-18T10:08:15.221" v="11407" actId="26606"/>
          <ac:spMkLst>
            <pc:docMk/>
            <pc:sldMk cId="700132931" sldId="322"/>
            <ac:spMk id="27" creationId="{CF236821-17FE-429B-8D2C-08E13A64EA40}"/>
          </ac:spMkLst>
        </pc:spChg>
        <pc:spChg chg="add del">
          <ac:chgData name="jose Romero" userId="369856c9e5734b2e" providerId="LiveId" clId="{D793E83A-5C46-4399-A664-27E3A2FF4CA3}" dt="2022-12-18T10:08:15.221" v="11407" actId="26606"/>
          <ac:spMkLst>
            <pc:docMk/>
            <pc:sldMk cId="700132931" sldId="322"/>
            <ac:spMk id="28" creationId="{C0BDBCD2-E081-43AB-9119-C55465E59757}"/>
          </ac:spMkLst>
        </pc:spChg>
        <pc:spChg chg="add del">
          <ac:chgData name="jose Romero" userId="369856c9e5734b2e" providerId="LiveId" clId="{D793E83A-5C46-4399-A664-27E3A2FF4CA3}" dt="2022-12-18T10:08:15.221" v="11407" actId="26606"/>
          <ac:spMkLst>
            <pc:docMk/>
            <pc:sldMk cId="700132931" sldId="322"/>
            <ac:spMk id="29" creationId="{98E79BE4-34FE-485A-98A5-92CE8F7C4743}"/>
          </ac:spMkLst>
        </pc:spChg>
        <pc:spChg chg="add del">
          <ac:chgData name="jose Romero" userId="369856c9e5734b2e" providerId="LiveId" clId="{D793E83A-5C46-4399-A664-27E3A2FF4CA3}" dt="2022-12-18T10:08:15.221" v="11407" actId="26606"/>
          <ac:spMkLst>
            <pc:docMk/>
            <pc:sldMk cId="700132931" sldId="322"/>
            <ac:spMk id="30" creationId="{7A5F0580-5EE9-419F-96EE-B6529EF6E7D0}"/>
          </ac:spMkLst>
        </pc:spChg>
        <pc:spChg chg="add del">
          <ac:chgData name="jose Romero" userId="369856c9e5734b2e" providerId="LiveId" clId="{D793E83A-5C46-4399-A664-27E3A2FF4CA3}" dt="2022-12-18T10:08:16.952" v="11409" actId="26606"/>
          <ac:spMkLst>
            <pc:docMk/>
            <pc:sldMk cId="700132931" sldId="322"/>
            <ac:spMk id="32" creationId="{5C9B446A-6343-4E56-90BA-061E4DDF0FFB}"/>
          </ac:spMkLst>
        </pc:spChg>
        <pc:spChg chg="add del">
          <ac:chgData name="jose Romero" userId="369856c9e5734b2e" providerId="LiveId" clId="{D793E83A-5C46-4399-A664-27E3A2FF4CA3}" dt="2022-12-18T10:08:16.952" v="11409" actId="26606"/>
          <ac:spMkLst>
            <pc:docMk/>
            <pc:sldMk cId="700132931" sldId="322"/>
            <ac:spMk id="33" creationId="{3EC72A1B-03D3-499C-B4BF-AC68EEC22B10}"/>
          </ac:spMkLst>
        </pc:spChg>
        <pc:spChg chg="add del">
          <ac:chgData name="jose Romero" userId="369856c9e5734b2e" providerId="LiveId" clId="{D793E83A-5C46-4399-A664-27E3A2FF4CA3}" dt="2022-12-18T10:08:16.952" v="11409" actId="26606"/>
          <ac:spMkLst>
            <pc:docMk/>
            <pc:sldMk cId="700132931" sldId="322"/>
            <ac:spMk id="34" creationId="{216322C2-3CF0-4D33-BF90-3F384CF6D232}"/>
          </ac:spMkLst>
        </pc:spChg>
        <pc:spChg chg="add del">
          <ac:chgData name="jose Romero" userId="369856c9e5734b2e" providerId="LiveId" clId="{D793E83A-5C46-4399-A664-27E3A2FF4CA3}" dt="2022-12-18T10:08:16.952" v="11409" actId="26606"/>
          <ac:spMkLst>
            <pc:docMk/>
            <pc:sldMk cId="700132931" sldId="322"/>
            <ac:spMk id="35" creationId="{55D4142C-5077-457F-A6AD-3FECFDB39685}"/>
          </ac:spMkLst>
        </pc:spChg>
        <pc:spChg chg="add del">
          <ac:chgData name="jose Romero" userId="369856c9e5734b2e" providerId="LiveId" clId="{D793E83A-5C46-4399-A664-27E3A2FF4CA3}" dt="2022-12-18T10:08:16.952" v="11409" actId="26606"/>
          <ac:spMkLst>
            <pc:docMk/>
            <pc:sldMk cId="700132931" sldId="322"/>
            <ac:spMk id="36" creationId="{7A5F0580-5EE9-419F-96EE-B6529EF6E7D0}"/>
          </ac:spMkLst>
        </pc:spChg>
        <pc:spChg chg="add">
          <ac:chgData name="jose Romero" userId="369856c9e5734b2e" providerId="LiveId" clId="{D793E83A-5C46-4399-A664-27E3A2FF4CA3}" dt="2022-12-18T10:08:16.960" v="11410" actId="26606"/>
          <ac:spMkLst>
            <pc:docMk/>
            <pc:sldMk cId="700132931" sldId="322"/>
            <ac:spMk id="38" creationId="{0288C6B4-AFC3-407F-A595-EFFD38D4CCAF}"/>
          </ac:spMkLst>
        </pc:spChg>
        <pc:spChg chg="add">
          <ac:chgData name="jose Romero" userId="369856c9e5734b2e" providerId="LiveId" clId="{D793E83A-5C46-4399-A664-27E3A2FF4CA3}" dt="2022-12-18T10:08:16.960" v="11410" actId="26606"/>
          <ac:spMkLst>
            <pc:docMk/>
            <pc:sldMk cId="700132931" sldId="322"/>
            <ac:spMk id="39" creationId="{CF236821-17FE-429B-8D2C-08E13A64EA40}"/>
          </ac:spMkLst>
        </pc:spChg>
        <pc:spChg chg="add">
          <ac:chgData name="jose Romero" userId="369856c9e5734b2e" providerId="LiveId" clId="{D793E83A-5C46-4399-A664-27E3A2FF4CA3}" dt="2022-12-18T10:08:16.960" v="11410" actId="26606"/>
          <ac:spMkLst>
            <pc:docMk/>
            <pc:sldMk cId="700132931" sldId="322"/>
            <ac:spMk id="40" creationId="{C0BDBCD2-E081-43AB-9119-C55465E59757}"/>
          </ac:spMkLst>
        </pc:spChg>
        <pc:spChg chg="add">
          <ac:chgData name="jose Romero" userId="369856c9e5734b2e" providerId="LiveId" clId="{D793E83A-5C46-4399-A664-27E3A2FF4CA3}" dt="2022-12-18T10:08:16.960" v="11410" actId="26606"/>
          <ac:spMkLst>
            <pc:docMk/>
            <pc:sldMk cId="700132931" sldId="322"/>
            <ac:spMk id="41" creationId="{98E79BE4-34FE-485A-98A5-92CE8F7C4743}"/>
          </ac:spMkLst>
        </pc:spChg>
        <pc:spChg chg="add">
          <ac:chgData name="jose Romero" userId="369856c9e5734b2e" providerId="LiveId" clId="{D793E83A-5C46-4399-A664-27E3A2FF4CA3}" dt="2022-12-18T10:08:16.960" v="11410" actId="26606"/>
          <ac:spMkLst>
            <pc:docMk/>
            <pc:sldMk cId="700132931" sldId="322"/>
            <ac:spMk id="42" creationId="{7A5F0580-5EE9-419F-96EE-B6529EF6E7D0}"/>
          </ac:spMkLst>
        </pc:spChg>
        <pc:picChg chg="add mod">
          <ac:chgData name="jose Romero" userId="369856c9e5734b2e" providerId="LiveId" clId="{D793E83A-5C46-4399-A664-27E3A2FF4CA3}" dt="2022-12-18T20:12:45.443" v="13335" actId="14100"/>
          <ac:picMkLst>
            <pc:docMk/>
            <pc:sldMk cId="700132931" sldId="322"/>
            <ac:picMk id="7" creationId="{BE83DA21-D5E0-7655-16ED-F0C9122C67F1}"/>
          </ac:picMkLst>
        </pc:picChg>
      </pc:sldChg>
      <pc:sldChg chg="addSp delSp modSp mod setBg">
        <pc:chgData name="jose Romero" userId="369856c9e5734b2e" providerId="LiveId" clId="{D793E83A-5C46-4399-A664-27E3A2FF4CA3}" dt="2022-12-18T20:12:54.136" v="13336" actId="255"/>
        <pc:sldMkLst>
          <pc:docMk/>
          <pc:sldMk cId="1866160706" sldId="323"/>
        </pc:sldMkLst>
        <pc:spChg chg="mod ord">
          <ac:chgData name="jose Romero" userId="369856c9e5734b2e" providerId="LiveId" clId="{D793E83A-5C46-4399-A664-27E3A2FF4CA3}" dt="2022-12-18T10:12:16.537" v="11640" actId="26606"/>
          <ac:spMkLst>
            <pc:docMk/>
            <pc:sldMk cId="1866160706" sldId="323"/>
            <ac:spMk id="3" creationId="{8C82F32A-22A5-0046-9FAC-5295E4FA5A12}"/>
          </ac:spMkLst>
        </pc:spChg>
        <pc:spChg chg="mod ord">
          <ac:chgData name="jose Romero" userId="369856c9e5734b2e" providerId="LiveId" clId="{D793E83A-5C46-4399-A664-27E3A2FF4CA3}" dt="2022-12-18T20:12:54.136" v="13336" actId="255"/>
          <ac:spMkLst>
            <pc:docMk/>
            <pc:sldMk cId="1866160706" sldId="323"/>
            <ac:spMk id="5" creationId="{85D9F803-CDBC-C74C-AF1B-2B5937D1C241}"/>
          </ac:spMkLst>
        </pc:spChg>
        <pc:spChg chg="mod">
          <ac:chgData name="jose Romero" userId="369856c9e5734b2e" providerId="LiveId" clId="{D793E83A-5C46-4399-A664-27E3A2FF4CA3}" dt="2022-12-18T10:13:14.122" v="11646" actId="20577"/>
          <ac:spMkLst>
            <pc:docMk/>
            <pc:sldMk cId="1866160706" sldId="323"/>
            <ac:spMk id="8" creationId="{4EF94599-779E-457E-B57B-6063EBF7A840}"/>
          </ac:spMkLst>
        </pc:spChg>
        <pc:spChg chg="add del">
          <ac:chgData name="jose Romero" userId="369856c9e5734b2e" providerId="LiveId" clId="{D793E83A-5C46-4399-A664-27E3A2FF4CA3}" dt="2022-12-18T10:08:59.238" v="11414" actId="26606"/>
          <ac:spMkLst>
            <pc:docMk/>
            <pc:sldMk cId="1866160706" sldId="323"/>
            <ac:spMk id="11" creationId="{8FC9BE17-9A7B-462D-AE50-3D8777387304}"/>
          </ac:spMkLst>
        </pc:spChg>
        <pc:spChg chg="add del">
          <ac:chgData name="jose Romero" userId="369856c9e5734b2e" providerId="LiveId" clId="{D793E83A-5C46-4399-A664-27E3A2FF4CA3}" dt="2022-12-18T10:08:59.238" v="11414" actId="26606"/>
          <ac:spMkLst>
            <pc:docMk/>
            <pc:sldMk cId="1866160706" sldId="323"/>
            <ac:spMk id="13" creationId="{3EBE8569-6AEC-4B8C-8D53-2DE337CDBA65}"/>
          </ac:spMkLst>
        </pc:spChg>
        <pc:spChg chg="add del">
          <ac:chgData name="jose Romero" userId="369856c9e5734b2e" providerId="LiveId" clId="{D793E83A-5C46-4399-A664-27E3A2FF4CA3}" dt="2022-12-18T10:08:43.612" v="11412" actId="26606"/>
          <ac:spMkLst>
            <pc:docMk/>
            <pc:sldMk cId="1866160706" sldId="323"/>
            <ac:spMk id="14" creationId="{6B5E2835-4E47-45B3-9CFE-732FF7B05472}"/>
          </ac:spMkLst>
        </pc:spChg>
        <pc:spChg chg="add del">
          <ac:chgData name="jose Romero" userId="369856c9e5734b2e" providerId="LiveId" clId="{D793E83A-5C46-4399-A664-27E3A2FF4CA3}" dt="2022-12-18T10:08:59.238" v="11414" actId="26606"/>
          <ac:spMkLst>
            <pc:docMk/>
            <pc:sldMk cId="1866160706" sldId="323"/>
            <ac:spMk id="15" creationId="{55D4142C-5077-457F-A6AD-3FECFDB39685}"/>
          </ac:spMkLst>
        </pc:spChg>
        <pc:spChg chg="add del">
          <ac:chgData name="jose Romero" userId="369856c9e5734b2e" providerId="LiveId" clId="{D793E83A-5C46-4399-A664-27E3A2FF4CA3}" dt="2022-12-18T10:08:43.612" v="11412" actId="26606"/>
          <ac:spMkLst>
            <pc:docMk/>
            <pc:sldMk cId="1866160706" sldId="323"/>
            <ac:spMk id="16" creationId="{5B45AD5D-AA52-4F7B-9362-576A39AD9E09}"/>
          </ac:spMkLst>
        </pc:spChg>
        <pc:spChg chg="add del">
          <ac:chgData name="jose Romero" userId="369856c9e5734b2e" providerId="LiveId" clId="{D793E83A-5C46-4399-A664-27E3A2FF4CA3}" dt="2022-12-18T10:08:59.238" v="11414" actId="26606"/>
          <ac:spMkLst>
            <pc:docMk/>
            <pc:sldMk cId="1866160706" sldId="323"/>
            <ac:spMk id="17" creationId="{7A5F0580-5EE9-419F-96EE-B6529EF6E7D0}"/>
          </ac:spMkLst>
        </pc:spChg>
        <pc:spChg chg="add del">
          <ac:chgData name="jose Romero" userId="369856c9e5734b2e" providerId="LiveId" clId="{D793E83A-5C46-4399-A664-27E3A2FF4CA3}" dt="2022-12-18T10:08:43.612" v="11412" actId="26606"/>
          <ac:spMkLst>
            <pc:docMk/>
            <pc:sldMk cId="1866160706" sldId="323"/>
            <ac:spMk id="18" creationId="{AEDD7960-4866-4399-BEF6-DD1431AB4E34}"/>
          </ac:spMkLst>
        </pc:spChg>
        <pc:spChg chg="add del">
          <ac:chgData name="jose Romero" userId="369856c9e5734b2e" providerId="LiveId" clId="{D793E83A-5C46-4399-A664-27E3A2FF4CA3}" dt="2022-12-18T10:09:07.459" v="11416" actId="26606"/>
          <ac:spMkLst>
            <pc:docMk/>
            <pc:sldMk cId="1866160706" sldId="323"/>
            <ac:spMk id="19" creationId="{6B5E2835-4E47-45B3-9CFE-732FF7B05472}"/>
          </ac:spMkLst>
        </pc:spChg>
        <pc:spChg chg="add del">
          <ac:chgData name="jose Romero" userId="369856c9e5734b2e" providerId="LiveId" clId="{D793E83A-5C46-4399-A664-27E3A2FF4CA3}" dt="2022-12-18T10:08:43.612" v="11412" actId="26606"/>
          <ac:spMkLst>
            <pc:docMk/>
            <pc:sldMk cId="1866160706" sldId="323"/>
            <ac:spMk id="20" creationId="{55D4142C-5077-457F-A6AD-3FECFDB39685}"/>
          </ac:spMkLst>
        </pc:spChg>
        <pc:spChg chg="add del">
          <ac:chgData name="jose Romero" userId="369856c9e5734b2e" providerId="LiveId" clId="{D793E83A-5C46-4399-A664-27E3A2FF4CA3}" dt="2022-12-18T10:08:43.612" v="11412" actId="26606"/>
          <ac:spMkLst>
            <pc:docMk/>
            <pc:sldMk cId="1866160706" sldId="323"/>
            <ac:spMk id="22" creationId="{7A5F0580-5EE9-419F-96EE-B6529EF6E7D0}"/>
          </ac:spMkLst>
        </pc:spChg>
        <pc:spChg chg="add del">
          <ac:chgData name="jose Romero" userId="369856c9e5734b2e" providerId="LiveId" clId="{D793E83A-5C46-4399-A664-27E3A2FF4CA3}" dt="2022-12-18T10:09:07.459" v="11416" actId="26606"/>
          <ac:spMkLst>
            <pc:docMk/>
            <pc:sldMk cId="1866160706" sldId="323"/>
            <ac:spMk id="23" creationId="{5B45AD5D-AA52-4F7B-9362-576A39AD9E09}"/>
          </ac:spMkLst>
        </pc:spChg>
        <pc:spChg chg="add del">
          <ac:chgData name="jose Romero" userId="369856c9e5734b2e" providerId="LiveId" clId="{D793E83A-5C46-4399-A664-27E3A2FF4CA3}" dt="2022-12-18T10:09:07.459" v="11416" actId="26606"/>
          <ac:spMkLst>
            <pc:docMk/>
            <pc:sldMk cId="1866160706" sldId="323"/>
            <ac:spMk id="24" creationId="{AEDD7960-4866-4399-BEF6-DD1431AB4E34}"/>
          </ac:spMkLst>
        </pc:spChg>
        <pc:spChg chg="add del">
          <ac:chgData name="jose Romero" userId="369856c9e5734b2e" providerId="LiveId" clId="{D793E83A-5C46-4399-A664-27E3A2FF4CA3}" dt="2022-12-18T10:09:07.459" v="11416" actId="26606"/>
          <ac:spMkLst>
            <pc:docMk/>
            <pc:sldMk cId="1866160706" sldId="323"/>
            <ac:spMk id="25" creationId="{55D4142C-5077-457F-A6AD-3FECFDB39685}"/>
          </ac:spMkLst>
        </pc:spChg>
        <pc:spChg chg="add del">
          <ac:chgData name="jose Romero" userId="369856c9e5734b2e" providerId="LiveId" clId="{D793E83A-5C46-4399-A664-27E3A2FF4CA3}" dt="2022-12-18T10:09:07.459" v="11416" actId="26606"/>
          <ac:spMkLst>
            <pc:docMk/>
            <pc:sldMk cId="1866160706" sldId="323"/>
            <ac:spMk id="26" creationId="{7A5F0580-5EE9-419F-96EE-B6529EF6E7D0}"/>
          </ac:spMkLst>
        </pc:spChg>
        <pc:spChg chg="add del">
          <ac:chgData name="jose Romero" userId="369856c9e5734b2e" providerId="LiveId" clId="{D793E83A-5C46-4399-A664-27E3A2FF4CA3}" dt="2022-12-18T10:11:50.758" v="11636" actId="26606"/>
          <ac:spMkLst>
            <pc:docMk/>
            <pc:sldMk cId="1866160706" sldId="323"/>
            <ac:spMk id="27" creationId="{0288C6B4-AFC3-407F-A595-EFFD38D4CCAF}"/>
          </ac:spMkLst>
        </pc:spChg>
        <pc:spChg chg="add del">
          <ac:chgData name="jose Romero" userId="369856c9e5734b2e" providerId="LiveId" clId="{D793E83A-5C46-4399-A664-27E3A2FF4CA3}" dt="2022-12-18T10:11:50.758" v="11636" actId="26606"/>
          <ac:spMkLst>
            <pc:docMk/>
            <pc:sldMk cId="1866160706" sldId="323"/>
            <ac:spMk id="28" creationId="{CF236821-17FE-429B-8D2C-08E13A64EA40}"/>
          </ac:spMkLst>
        </pc:spChg>
        <pc:spChg chg="add del">
          <ac:chgData name="jose Romero" userId="369856c9e5734b2e" providerId="LiveId" clId="{D793E83A-5C46-4399-A664-27E3A2FF4CA3}" dt="2022-12-18T10:11:50.758" v="11636" actId="26606"/>
          <ac:spMkLst>
            <pc:docMk/>
            <pc:sldMk cId="1866160706" sldId="323"/>
            <ac:spMk id="29" creationId="{C0BDBCD2-E081-43AB-9119-C55465E59757}"/>
          </ac:spMkLst>
        </pc:spChg>
        <pc:spChg chg="add del">
          <ac:chgData name="jose Romero" userId="369856c9e5734b2e" providerId="LiveId" clId="{D793E83A-5C46-4399-A664-27E3A2FF4CA3}" dt="2022-12-18T10:11:50.758" v="11636" actId="26606"/>
          <ac:spMkLst>
            <pc:docMk/>
            <pc:sldMk cId="1866160706" sldId="323"/>
            <ac:spMk id="30" creationId="{98E79BE4-34FE-485A-98A5-92CE8F7C4743}"/>
          </ac:spMkLst>
        </pc:spChg>
        <pc:spChg chg="add del">
          <ac:chgData name="jose Romero" userId="369856c9e5734b2e" providerId="LiveId" clId="{D793E83A-5C46-4399-A664-27E3A2FF4CA3}" dt="2022-12-18T10:11:50.758" v="11636" actId="26606"/>
          <ac:spMkLst>
            <pc:docMk/>
            <pc:sldMk cId="1866160706" sldId="323"/>
            <ac:spMk id="31" creationId="{7A5F0580-5EE9-419F-96EE-B6529EF6E7D0}"/>
          </ac:spMkLst>
        </pc:spChg>
        <pc:spChg chg="add">
          <ac:chgData name="jose Romero" userId="369856c9e5734b2e" providerId="LiveId" clId="{D793E83A-5C46-4399-A664-27E3A2FF4CA3}" dt="2022-12-18T10:12:16.537" v="11640" actId="26606"/>
          <ac:spMkLst>
            <pc:docMk/>
            <pc:sldMk cId="1866160706" sldId="323"/>
            <ac:spMk id="32" creationId="{0288C6B4-AFC3-407F-A595-EFFD38D4CCAF}"/>
          </ac:spMkLst>
        </pc:spChg>
        <pc:spChg chg="add">
          <ac:chgData name="jose Romero" userId="369856c9e5734b2e" providerId="LiveId" clId="{D793E83A-5C46-4399-A664-27E3A2FF4CA3}" dt="2022-12-18T10:12:16.537" v="11640" actId="26606"/>
          <ac:spMkLst>
            <pc:docMk/>
            <pc:sldMk cId="1866160706" sldId="323"/>
            <ac:spMk id="33" creationId="{CF236821-17FE-429B-8D2C-08E13A64EA40}"/>
          </ac:spMkLst>
        </pc:spChg>
        <pc:spChg chg="add">
          <ac:chgData name="jose Romero" userId="369856c9e5734b2e" providerId="LiveId" clId="{D793E83A-5C46-4399-A664-27E3A2FF4CA3}" dt="2022-12-18T10:12:16.537" v="11640" actId="26606"/>
          <ac:spMkLst>
            <pc:docMk/>
            <pc:sldMk cId="1866160706" sldId="323"/>
            <ac:spMk id="34" creationId="{C0BDBCD2-E081-43AB-9119-C55465E59757}"/>
          </ac:spMkLst>
        </pc:spChg>
        <pc:spChg chg="add">
          <ac:chgData name="jose Romero" userId="369856c9e5734b2e" providerId="LiveId" clId="{D793E83A-5C46-4399-A664-27E3A2FF4CA3}" dt="2022-12-18T10:12:16.537" v="11640" actId="26606"/>
          <ac:spMkLst>
            <pc:docMk/>
            <pc:sldMk cId="1866160706" sldId="323"/>
            <ac:spMk id="35" creationId="{98E79BE4-34FE-485A-98A5-92CE8F7C4743}"/>
          </ac:spMkLst>
        </pc:spChg>
        <pc:spChg chg="add">
          <ac:chgData name="jose Romero" userId="369856c9e5734b2e" providerId="LiveId" clId="{D793E83A-5C46-4399-A664-27E3A2FF4CA3}" dt="2022-12-18T10:12:16.537" v="11640" actId="26606"/>
          <ac:spMkLst>
            <pc:docMk/>
            <pc:sldMk cId="1866160706" sldId="323"/>
            <ac:spMk id="36" creationId="{7A5F0580-5EE9-419F-96EE-B6529EF6E7D0}"/>
          </ac:spMkLst>
        </pc:spChg>
        <pc:picChg chg="add del mod">
          <ac:chgData name="jose Romero" userId="369856c9e5734b2e" providerId="LiveId" clId="{D793E83A-5C46-4399-A664-27E3A2FF4CA3}" dt="2022-12-18T10:11:53.551" v="11637" actId="478"/>
          <ac:picMkLst>
            <pc:docMk/>
            <pc:sldMk cId="1866160706" sldId="323"/>
            <ac:picMk id="4" creationId="{4A5F43C2-5CE7-6DAA-4707-4ACC55840F78}"/>
          </ac:picMkLst>
        </pc:picChg>
        <pc:picChg chg="add mod">
          <ac:chgData name="jose Romero" userId="369856c9e5734b2e" providerId="LiveId" clId="{D793E83A-5C46-4399-A664-27E3A2FF4CA3}" dt="2022-12-18T10:12:49.744" v="11645" actId="14100"/>
          <ac:picMkLst>
            <pc:docMk/>
            <pc:sldMk cId="1866160706" sldId="323"/>
            <ac:picMk id="7" creationId="{00EEBE77-9DBA-5129-12EC-6A146CC17063}"/>
          </ac:picMkLst>
        </pc:picChg>
        <pc:picChg chg="add del">
          <ac:chgData name="jose Romero" userId="369856c9e5734b2e" providerId="LiveId" clId="{D793E83A-5C46-4399-A664-27E3A2FF4CA3}" dt="2022-12-18T10:08:43.612" v="11412" actId="26606"/>
          <ac:picMkLst>
            <pc:docMk/>
            <pc:sldMk cId="1866160706" sldId="323"/>
            <ac:picMk id="10" creationId="{75D9C54F-F34F-38BE-1C28-837427F3463E}"/>
          </ac:picMkLst>
        </pc:picChg>
        <pc:picChg chg="add del">
          <ac:chgData name="jose Romero" userId="369856c9e5734b2e" providerId="LiveId" clId="{D793E83A-5C46-4399-A664-27E3A2FF4CA3}" dt="2022-12-18T10:08:59.238" v="11414" actId="26606"/>
          <ac:picMkLst>
            <pc:docMk/>
            <pc:sldMk cId="1866160706" sldId="323"/>
            <ac:picMk id="12" creationId="{AA908B84-B978-1262-5BE6-7C2FC93D4AD0}"/>
          </ac:picMkLst>
        </pc:picChg>
        <pc:picChg chg="add del">
          <ac:chgData name="jose Romero" userId="369856c9e5734b2e" providerId="LiveId" clId="{D793E83A-5C46-4399-A664-27E3A2FF4CA3}" dt="2022-12-18T10:09:07.459" v="11416" actId="26606"/>
          <ac:picMkLst>
            <pc:docMk/>
            <pc:sldMk cId="1866160706" sldId="323"/>
            <ac:picMk id="21" creationId="{75D9C54F-F34F-38BE-1C28-837427F3463E}"/>
          </ac:picMkLst>
        </pc:picChg>
      </pc:sldChg>
      <pc:sldChg chg="addSp delSp modSp mod setBg">
        <pc:chgData name="jose Romero" userId="369856c9e5734b2e" providerId="LiveId" clId="{D793E83A-5C46-4399-A664-27E3A2FF4CA3}" dt="2022-12-18T20:13:27.730" v="13338" actId="255"/>
        <pc:sldMkLst>
          <pc:docMk/>
          <pc:sldMk cId="252359608" sldId="324"/>
        </pc:sldMkLst>
        <pc:spChg chg="mod ord">
          <ac:chgData name="jose Romero" userId="369856c9e5734b2e" providerId="LiveId" clId="{D793E83A-5C46-4399-A664-27E3A2FF4CA3}" dt="2022-12-18T20:13:16.382" v="13337" actId="26606"/>
          <ac:spMkLst>
            <pc:docMk/>
            <pc:sldMk cId="252359608" sldId="324"/>
            <ac:spMk id="3" creationId="{8C82F32A-22A5-0046-9FAC-5295E4FA5A12}"/>
          </ac:spMkLst>
        </pc:spChg>
        <pc:spChg chg="mod ord">
          <ac:chgData name="jose Romero" userId="369856c9e5734b2e" providerId="LiveId" clId="{D793E83A-5C46-4399-A664-27E3A2FF4CA3}" dt="2022-12-18T20:13:27.730" v="13338" actId="255"/>
          <ac:spMkLst>
            <pc:docMk/>
            <pc:sldMk cId="252359608" sldId="324"/>
            <ac:spMk id="5" creationId="{85D9F803-CDBC-C74C-AF1B-2B5937D1C241}"/>
          </ac:spMkLst>
        </pc:spChg>
        <pc:spChg chg="mod">
          <ac:chgData name="jose Romero" userId="369856c9e5734b2e" providerId="LiveId" clId="{D793E83A-5C46-4399-A664-27E3A2FF4CA3}" dt="2022-12-18T20:13:16.382" v="13337" actId="26606"/>
          <ac:spMkLst>
            <pc:docMk/>
            <pc:sldMk cId="252359608" sldId="324"/>
            <ac:spMk id="12" creationId="{4D271BF5-BAA1-4CEB-A575-76A097FABBBA}"/>
          </ac:spMkLst>
        </pc:spChg>
        <pc:spChg chg="add del">
          <ac:chgData name="jose Romero" userId="369856c9e5734b2e" providerId="LiveId" clId="{D793E83A-5C46-4399-A664-27E3A2FF4CA3}" dt="2022-12-18T10:20:28.155" v="11916" actId="26606"/>
          <ac:spMkLst>
            <pc:docMk/>
            <pc:sldMk cId="252359608" sldId="324"/>
            <ac:spMk id="14" creationId="{0288C6B4-AFC3-407F-A595-EFFD38D4CCAF}"/>
          </ac:spMkLst>
        </pc:spChg>
        <pc:spChg chg="add del">
          <ac:chgData name="jose Romero" userId="369856c9e5734b2e" providerId="LiveId" clId="{D793E83A-5C46-4399-A664-27E3A2FF4CA3}" dt="2022-12-18T10:20:28.155" v="11916" actId="26606"/>
          <ac:spMkLst>
            <pc:docMk/>
            <pc:sldMk cId="252359608" sldId="324"/>
            <ac:spMk id="15" creationId="{CF236821-17FE-429B-8D2C-08E13A64EA40}"/>
          </ac:spMkLst>
        </pc:spChg>
        <pc:spChg chg="add del">
          <ac:chgData name="jose Romero" userId="369856c9e5734b2e" providerId="LiveId" clId="{D793E83A-5C46-4399-A664-27E3A2FF4CA3}" dt="2022-12-18T10:20:28.155" v="11916" actId="26606"/>
          <ac:spMkLst>
            <pc:docMk/>
            <pc:sldMk cId="252359608" sldId="324"/>
            <ac:spMk id="16" creationId="{C0BDBCD2-E081-43AB-9119-C55465E59757}"/>
          </ac:spMkLst>
        </pc:spChg>
        <pc:spChg chg="add del">
          <ac:chgData name="jose Romero" userId="369856c9e5734b2e" providerId="LiveId" clId="{D793E83A-5C46-4399-A664-27E3A2FF4CA3}" dt="2022-12-18T10:15:07.279" v="11837" actId="26606"/>
          <ac:spMkLst>
            <pc:docMk/>
            <pc:sldMk cId="252359608" sldId="324"/>
            <ac:spMk id="17" creationId="{0288C6B4-AFC3-407F-A595-EFFD38D4CCAF}"/>
          </ac:spMkLst>
        </pc:spChg>
        <pc:spChg chg="add del">
          <ac:chgData name="jose Romero" userId="369856c9e5734b2e" providerId="LiveId" clId="{D793E83A-5C46-4399-A664-27E3A2FF4CA3}" dt="2022-12-18T10:20:28.155" v="11916" actId="26606"/>
          <ac:spMkLst>
            <pc:docMk/>
            <pc:sldMk cId="252359608" sldId="324"/>
            <ac:spMk id="18" creationId="{98E79BE4-34FE-485A-98A5-92CE8F7C4743}"/>
          </ac:spMkLst>
        </pc:spChg>
        <pc:spChg chg="add del">
          <ac:chgData name="jose Romero" userId="369856c9e5734b2e" providerId="LiveId" clId="{D793E83A-5C46-4399-A664-27E3A2FF4CA3}" dt="2022-12-18T10:15:07.279" v="11837" actId="26606"/>
          <ac:spMkLst>
            <pc:docMk/>
            <pc:sldMk cId="252359608" sldId="324"/>
            <ac:spMk id="19" creationId="{CF236821-17FE-429B-8D2C-08E13A64EA40}"/>
          </ac:spMkLst>
        </pc:spChg>
        <pc:spChg chg="add del">
          <ac:chgData name="jose Romero" userId="369856c9e5734b2e" providerId="LiveId" clId="{D793E83A-5C46-4399-A664-27E3A2FF4CA3}" dt="2022-12-18T10:20:28.155" v="11916" actId="26606"/>
          <ac:spMkLst>
            <pc:docMk/>
            <pc:sldMk cId="252359608" sldId="324"/>
            <ac:spMk id="20" creationId="{7A5F0580-5EE9-419F-96EE-B6529EF6E7D0}"/>
          </ac:spMkLst>
        </pc:spChg>
        <pc:spChg chg="add del">
          <ac:chgData name="jose Romero" userId="369856c9e5734b2e" providerId="LiveId" clId="{D793E83A-5C46-4399-A664-27E3A2FF4CA3}" dt="2022-12-18T10:15:07.279" v="11837" actId="26606"/>
          <ac:spMkLst>
            <pc:docMk/>
            <pc:sldMk cId="252359608" sldId="324"/>
            <ac:spMk id="21" creationId="{C0BDBCD2-E081-43AB-9119-C55465E59757}"/>
          </ac:spMkLst>
        </pc:spChg>
        <pc:spChg chg="add">
          <ac:chgData name="jose Romero" userId="369856c9e5734b2e" providerId="LiveId" clId="{D793E83A-5C46-4399-A664-27E3A2FF4CA3}" dt="2022-12-18T20:13:16.382" v="13337" actId="26606"/>
          <ac:spMkLst>
            <pc:docMk/>
            <pc:sldMk cId="252359608" sldId="324"/>
            <ac:spMk id="22" creationId="{0288C6B4-AFC3-407F-A595-EFFD38D4CCAF}"/>
          </ac:spMkLst>
        </pc:spChg>
        <pc:spChg chg="add del">
          <ac:chgData name="jose Romero" userId="369856c9e5734b2e" providerId="LiveId" clId="{D793E83A-5C46-4399-A664-27E3A2FF4CA3}" dt="2022-12-18T10:15:07.279" v="11837" actId="26606"/>
          <ac:spMkLst>
            <pc:docMk/>
            <pc:sldMk cId="252359608" sldId="324"/>
            <ac:spMk id="23" creationId="{98E79BE4-34FE-485A-98A5-92CE8F7C4743}"/>
          </ac:spMkLst>
        </pc:spChg>
        <pc:spChg chg="add">
          <ac:chgData name="jose Romero" userId="369856c9e5734b2e" providerId="LiveId" clId="{D793E83A-5C46-4399-A664-27E3A2FF4CA3}" dt="2022-12-18T20:13:16.382" v="13337" actId="26606"/>
          <ac:spMkLst>
            <pc:docMk/>
            <pc:sldMk cId="252359608" sldId="324"/>
            <ac:spMk id="24" creationId="{CF236821-17FE-429B-8D2C-08E13A64EA40}"/>
          </ac:spMkLst>
        </pc:spChg>
        <pc:spChg chg="add del">
          <ac:chgData name="jose Romero" userId="369856c9e5734b2e" providerId="LiveId" clId="{D793E83A-5C46-4399-A664-27E3A2FF4CA3}" dt="2022-12-18T10:15:07.279" v="11837" actId="26606"/>
          <ac:spMkLst>
            <pc:docMk/>
            <pc:sldMk cId="252359608" sldId="324"/>
            <ac:spMk id="25" creationId="{7A5F0580-5EE9-419F-96EE-B6529EF6E7D0}"/>
          </ac:spMkLst>
        </pc:spChg>
        <pc:spChg chg="add">
          <ac:chgData name="jose Romero" userId="369856c9e5734b2e" providerId="LiveId" clId="{D793E83A-5C46-4399-A664-27E3A2FF4CA3}" dt="2022-12-18T20:13:16.382" v="13337" actId="26606"/>
          <ac:spMkLst>
            <pc:docMk/>
            <pc:sldMk cId="252359608" sldId="324"/>
            <ac:spMk id="26" creationId="{C0BDBCD2-E081-43AB-9119-C55465E59757}"/>
          </ac:spMkLst>
        </pc:spChg>
        <pc:spChg chg="add">
          <ac:chgData name="jose Romero" userId="369856c9e5734b2e" providerId="LiveId" clId="{D793E83A-5C46-4399-A664-27E3A2FF4CA3}" dt="2022-12-18T20:13:16.382" v="13337" actId="26606"/>
          <ac:spMkLst>
            <pc:docMk/>
            <pc:sldMk cId="252359608" sldId="324"/>
            <ac:spMk id="27" creationId="{98E79BE4-34FE-485A-98A5-92CE8F7C4743}"/>
          </ac:spMkLst>
        </pc:spChg>
        <pc:spChg chg="add">
          <ac:chgData name="jose Romero" userId="369856c9e5734b2e" providerId="LiveId" clId="{D793E83A-5C46-4399-A664-27E3A2FF4CA3}" dt="2022-12-18T20:13:16.382" v="13337" actId="26606"/>
          <ac:spMkLst>
            <pc:docMk/>
            <pc:sldMk cId="252359608" sldId="324"/>
            <ac:spMk id="28" creationId="{7A5F0580-5EE9-419F-96EE-B6529EF6E7D0}"/>
          </ac:spMkLst>
        </pc:spChg>
        <pc:picChg chg="add del mod">
          <ac:chgData name="jose Romero" userId="369856c9e5734b2e" providerId="LiveId" clId="{D793E83A-5C46-4399-A664-27E3A2FF4CA3}" dt="2022-12-18T10:15:08.494" v="11838" actId="22"/>
          <ac:picMkLst>
            <pc:docMk/>
            <pc:sldMk cId="252359608" sldId="324"/>
            <ac:picMk id="4" creationId="{A5E990B3-31E2-92A2-376F-DA7DF2940D03}"/>
          </ac:picMkLst>
        </pc:picChg>
        <pc:picChg chg="add mod">
          <ac:chgData name="jose Romero" userId="369856c9e5734b2e" providerId="LiveId" clId="{D793E83A-5C46-4399-A664-27E3A2FF4CA3}" dt="2022-12-18T20:13:16.382" v="13337" actId="26606"/>
          <ac:picMkLst>
            <pc:docMk/>
            <pc:sldMk cId="252359608" sldId="324"/>
            <ac:picMk id="7" creationId="{A4F11C70-B04C-832D-6E71-9F49BA981507}"/>
          </ac:picMkLst>
        </pc:picChg>
      </pc:sldChg>
      <pc:sldChg chg="modSp mod">
        <pc:chgData name="jose Romero" userId="369856c9e5734b2e" providerId="LiveId" clId="{D793E83A-5C46-4399-A664-27E3A2FF4CA3}" dt="2022-12-18T19:23:49.139" v="13140" actId="20577"/>
        <pc:sldMkLst>
          <pc:docMk/>
          <pc:sldMk cId="1277611629" sldId="327"/>
        </pc:sldMkLst>
        <pc:spChg chg="mod">
          <ac:chgData name="jose Romero" userId="369856c9e5734b2e" providerId="LiveId" clId="{D793E83A-5C46-4399-A664-27E3A2FF4CA3}" dt="2022-12-18T19:23:49.139" v="13140" actId="20577"/>
          <ac:spMkLst>
            <pc:docMk/>
            <pc:sldMk cId="1277611629" sldId="327"/>
            <ac:spMk id="6" creationId="{2C36AF9D-A911-994B-90EA-013D4CDA5604}"/>
          </ac:spMkLst>
        </pc:spChg>
      </pc:sldChg>
      <pc:sldChg chg="addSp delSp modSp mod setBg">
        <pc:chgData name="jose Romero" userId="369856c9e5734b2e" providerId="LiveId" clId="{D793E83A-5C46-4399-A664-27E3A2FF4CA3}" dt="2022-12-18T19:36:56.697" v="13242" actId="26606"/>
        <pc:sldMkLst>
          <pc:docMk/>
          <pc:sldMk cId="724038033" sldId="330"/>
        </pc:sldMkLst>
        <pc:spChg chg="mod ord">
          <ac:chgData name="jose Romero" userId="369856c9e5734b2e" providerId="LiveId" clId="{D793E83A-5C46-4399-A664-27E3A2FF4CA3}" dt="2022-12-18T19:36:56.697" v="13242" actId="26606"/>
          <ac:spMkLst>
            <pc:docMk/>
            <pc:sldMk cId="724038033" sldId="330"/>
            <ac:spMk id="4" creationId="{E2403FD9-22AB-4833-9FE0-E1E67C96862D}"/>
          </ac:spMkLst>
        </pc:spChg>
        <pc:spChg chg="add del mod ord">
          <ac:chgData name="jose Romero" userId="369856c9e5734b2e" providerId="LiveId" clId="{D793E83A-5C46-4399-A664-27E3A2FF4CA3}" dt="2022-12-18T19:36:56.697" v="13242" actId="26606"/>
          <ac:spMkLst>
            <pc:docMk/>
            <pc:sldMk cId="724038033" sldId="330"/>
            <ac:spMk id="10" creationId="{79EF1473-3ADD-43F1-A495-57AAB7FD902F}"/>
          </ac:spMkLst>
        </pc:spChg>
        <pc:spChg chg="mod ord">
          <ac:chgData name="jose Romero" userId="369856c9e5734b2e" providerId="LiveId" clId="{D793E83A-5C46-4399-A664-27E3A2FF4CA3}" dt="2022-12-18T19:36:56.697" v="13242" actId="26606"/>
          <ac:spMkLst>
            <pc:docMk/>
            <pc:sldMk cId="724038033" sldId="330"/>
            <ac:spMk id="19" creationId="{6CA66F18-AF00-434A-AB3C-61097BEAE5FA}"/>
          </ac:spMkLst>
        </pc:spChg>
        <pc:spChg chg="add del">
          <ac:chgData name="jose Romero" userId="369856c9e5734b2e" providerId="LiveId" clId="{D793E83A-5C46-4399-A664-27E3A2FF4CA3}" dt="2022-12-18T10:49:51.993" v="13040" actId="26606"/>
          <ac:spMkLst>
            <pc:docMk/>
            <pc:sldMk cId="724038033" sldId="330"/>
            <ac:spMk id="22" creationId="{50E4C519-FBE9-4ABE-A8F9-C2CBE326932F}"/>
          </ac:spMkLst>
        </pc:spChg>
        <pc:spChg chg="add del">
          <ac:chgData name="jose Romero" userId="369856c9e5734b2e" providerId="LiveId" clId="{D793E83A-5C46-4399-A664-27E3A2FF4CA3}" dt="2022-12-18T10:49:51.993" v="13040" actId="26606"/>
          <ac:spMkLst>
            <pc:docMk/>
            <pc:sldMk cId="724038033" sldId="330"/>
            <ac:spMk id="26" creationId="{80EC29FB-299E-49F3-8C7B-01199632A30F}"/>
          </ac:spMkLst>
        </pc:spChg>
        <pc:spChg chg="add del">
          <ac:chgData name="jose Romero" userId="369856c9e5734b2e" providerId="LiveId" clId="{D793E83A-5C46-4399-A664-27E3A2FF4CA3}" dt="2022-12-18T10:49:30.122" v="13036" actId="26606"/>
          <ac:spMkLst>
            <pc:docMk/>
            <pc:sldMk cId="724038033" sldId="330"/>
            <ac:spMk id="27" creationId="{3EBE8569-6AEC-4B8C-8D53-2DE337CDBA65}"/>
          </ac:spMkLst>
        </pc:spChg>
        <pc:spChg chg="add del">
          <ac:chgData name="jose Romero" userId="369856c9e5734b2e" providerId="LiveId" clId="{D793E83A-5C46-4399-A664-27E3A2FF4CA3}" dt="2022-12-18T10:49:30.122" v="13036" actId="26606"/>
          <ac:spMkLst>
            <pc:docMk/>
            <pc:sldMk cId="724038033" sldId="330"/>
            <ac:spMk id="28" creationId="{8FC9BE17-9A7B-462D-AE50-3D8777387304}"/>
          </ac:spMkLst>
        </pc:spChg>
        <pc:spChg chg="add del">
          <ac:chgData name="jose Romero" userId="369856c9e5734b2e" providerId="LiveId" clId="{D793E83A-5C46-4399-A664-27E3A2FF4CA3}" dt="2022-12-18T10:49:30.122" v="13036" actId="26606"/>
          <ac:spMkLst>
            <pc:docMk/>
            <pc:sldMk cId="724038033" sldId="330"/>
            <ac:spMk id="29" creationId="{55D4142C-5077-457F-A6AD-3FECFDB39685}"/>
          </ac:spMkLst>
        </pc:spChg>
        <pc:spChg chg="add del">
          <ac:chgData name="jose Romero" userId="369856c9e5734b2e" providerId="LiveId" clId="{D793E83A-5C46-4399-A664-27E3A2FF4CA3}" dt="2022-12-18T10:49:30.122" v="13036" actId="26606"/>
          <ac:spMkLst>
            <pc:docMk/>
            <pc:sldMk cId="724038033" sldId="330"/>
            <ac:spMk id="31" creationId="{7A5F0580-5EE9-419F-96EE-B6529EF6E7D0}"/>
          </ac:spMkLst>
        </pc:spChg>
        <pc:spChg chg="add del">
          <ac:chgData name="jose Romero" userId="369856c9e5734b2e" providerId="LiveId" clId="{D793E83A-5C46-4399-A664-27E3A2FF4CA3}" dt="2022-12-18T10:49:30.122" v="13036" actId="26606"/>
          <ac:spMkLst>
            <pc:docMk/>
            <pc:sldMk cId="724038033" sldId="330"/>
            <ac:spMk id="32" creationId="{79EF1473-3ADD-43F1-A495-57AAB7FD902F}"/>
          </ac:spMkLst>
        </pc:spChg>
        <pc:spChg chg="add del">
          <ac:chgData name="jose Romero" userId="369856c9e5734b2e" providerId="LiveId" clId="{D793E83A-5C46-4399-A664-27E3A2FF4CA3}" dt="2022-12-18T10:49:51.993" v="13040" actId="26606"/>
          <ac:spMkLst>
            <pc:docMk/>
            <pc:sldMk cId="724038033" sldId="330"/>
            <ac:spMk id="33" creationId="{7A5F0580-5EE9-419F-96EE-B6529EF6E7D0}"/>
          </ac:spMkLst>
        </pc:spChg>
        <pc:spChg chg="add del">
          <ac:chgData name="jose Romero" userId="369856c9e5734b2e" providerId="LiveId" clId="{D793E83A-5C46-4399-A664-27E3A2FF4CA3}" dt="2022-12-18T10:49:45.345" v="13038" actId="26606"/>
          <ac:spMkLst>
            <pc:docMk/>
            <pc:sldMk cId="724038033" sldId="330"/>
            <ac:spMk id="34" creationId="{D462EE7E-14DF-497D-AE08-F6623DB88E99}"/>
          </ac:spMkLst>
        </pc:spChg>
        <pc:spChg chg="add del">
          <ac:chgData name="jose Romero" userId="369856c9e5734b2e" providerId="LiveId" clId="{D793E83A-5C46-4399-A664-27E3A2FF4CA3}" dt="2022-12-18T10:49:45.345" v="13038" actId="26606"/>
          <ac:spMkLst>
            <pc:docMk/>
            <pc:sldMk cId="724038033" sldId="330"/>
            <ac:spMk id="36" creationId="{2B7373E6-4724-4F6F-B078-E82B0AE895C8}"/>
          </ac:spMkLst>
        </pc:spChg>
        <pc:spChg chg="add del">
          <ac:chgData name="jose Romero" userId="369856c9e5734b2e" providerId="LiveId" clId="{D793E83A-5C46-4399-A664-27E3A2FF4CA3}" dt="2022-12-18T10:49:45.345" v="13038" actId="26606"/>
          <ac:spMkLst>
            <pc:docMk/>
            <pc:sldMk cId="724038033" sldId="330"/>
            <ac:spMk id="37" creationId="{79EF1473-3ADD-43F1-A495-57AAB7FD902F}"/>
          </ac:spMkLst>
        </pc:spChg>
        <pc:spChg chg="add del">
          <ac:chgData name="jose Romero" userId="369856c9e5734b2e" providerId="LiveId" clId="{D793E83A-5C46-4399-A664-27E3A2FF4CA3}" dt="2022-12-18T10:49:51.993" v="13040" actId="26606"/>
          <ac:spMkLst>
            <pc:docMk/>
            <pc:sldMk cId="724038033" sldId="330"/>
            <ac:spMk id="38" creationId="{C29A2522-B27A-45C5-897B-79A1407D159A}"/>
          </ac:spMkLst>
        </pc:spChg>
        <pc:spChg chg="add del">
          <ac:chgData name="jose Romero" userId="369856c9e5734b2e" providerId="LiveId" clId="{D793E83A-5C46-4399-A664-27E3A2FF4CA3}" dt="2022-12-18T10:49:51.993" v="13040" actId="26606"/>
          <ac:spMkLst>
            <pc:docMk/>
            <pc:sldMk cId="724038033" sldId="330"/>
            <ac:spMk id="39" creationId="{98E79BE4-34FE-485A-98A5-92CE8F7C4743}"/>
          </ac:spMkLst>
        </pc:spChg>
        <pc:spChg chg="add del">
          <ac:chgData name="jose Romero" userId="369856c9e5734b2e" providerId="LiveId" clId="{D793E83A-5C46-4399-A664-27E3A2FF4CA3}" dt="2022-12-18T10:50:31.983" v="13042" actId="26606"/>
          <ac:spMkLst>
            <pc:docMk/>
            <pc:sldMk cId="724038033" sldId="330"/>
            <ac:spMk id="40" creationId="{D462EE7E-14DF-497D-AE08-F6623DB88E99}"/>
          </ac:spMkLst>
        </pc:spChg>
        <pc:spChg chg="add del">
          <ac:chgData name="jose Romero" userId="369856c9e5734b2e" providerId="LiveId" clId="{D793E83A-5C46-4399-A664-27E3A2FF4CA3}" dt="2022-12-18T10:50:31.983" v="13042" actId="26606"/>
          <ac:spMkLst>
            <pc:docMk/>
            <pc:sldMk cId="724038033" sldId="330"/>
            <ac:spMk id="42" creationId="{2B7373E6-4724-4F6F-B078-E82B0AE895C8}"/>
          </ac:spMkLst>
        </pc:spChg>
        <pc:spChg chg="add del">
          <ac:chgData name="jose Romero" userId="369856c9e5734b2e" providerId="LiveId" clId="{D793E83A-5C46-4399-A664-27E3A2FF4CA3}" dt="2022-12-18T10:50:44.550" v="13044" actId="26606"/>
          <ac:spMkLst>
            <pc:docMk/>
            <pc:sldMk cId="724038033" sldId="330"/>
            <ac:spMk id="43" creationId="{0288C6B4-AFC3-407F-A595-EFFD38D4CCAF}"/>
          </ac:spMkLst>
        </pc:spChg>
        <pc:spChg chg="add del">
          <ac:chgData name="jose Romero" userId="369856c9e5734b2e" providerId="LiveId" clId="{D793E83A-5C46-4399-A664-27E3A2FF4CA3}" dt="2022-12-18T10:50:44.550" v="13044" actId="26606"/>
          <ac:spMkLst>
            <pc:docMk/>
            <pc:sldMk cId="724038033" sldId="330"/>
            <ac:spMk id="44" creationId="{CF236821-17FE-429B-8D2C-08E13A64EA40}"/>
          </ac:spMkLst>
        </pc:spChg>
        <pc:spChg chg="add del">
          <ac:chgData name="jose Romero" userId="369856c9e5734b2e" providerId="LiveId" clId="{D793E83A-5C46-4399-A664-27E3A2FF4CA3}" dt="2022-12-18T10:50:44.550" v="13044" actId="26606"/>
          <ac:spMkLst>
            <pc:docMk/>
            <pc:sldMk cId="724038033" sldId="330"/>
            <ac:spMk id="45" creationId="{C0BDBCD2-E081-43AB-9119-C55465E59757}"/>
          </ac:spMkLst>
        </pc:spChg>
        <pc:spChg chg="add del">
          <ac:chgData name="jose Romero" userId="369856c9e5734b2e" providerId="LiveId" clId="{D793E83A-5C46-4399-A664-27E3A2FF4CA3}" dt="2022-12-18T10:50:44.550" v="13044" actId="26606"/>
          <ac:spMkLst>
            <pc:docMk/>
            <pc:sldMk cId="724038033" sldId="330"/>
            <ac:spMk id="46" creationId="{98E79BE4-34FE-485A-98A5-92CE8F7C4743}"/>
          </ac:spMkLst>
        </pc:spChg>
        <pc:spChg chg="add del">
          <ac:chgData name="jose Romero" userId="369856c9e5734b2e" providerId="LiveId" clId="{D793E83A-5C46-4399-A664-27E3A2FF4CA3}" dt="2022-12-18T10:50:44.550" v="13044" actId="26606"/>
          <ac:spMkLst>
            <pc:docMk/>
            <pc:sldMk cId="724038033" sldId="330"/>
            <ac:spMk id="47" creationId="{7A5F0580-5EE9-419F-96EE-B6529EF6E7D0}"/>
          </ac:spMkLst>
        </pc:spChg>
        <pc:spChg chg="add del">
          <ac:chgData name="jose Romero" userId="369856c9e5734b2e" providerId="LiveId" clId="{D793E83A-5C46-4399-A664-27E3A2FF4CA3}" dt="2022-12-18T19:24:47.376" v="13150" actId="26606"/>
          <ac:spMkLst>
            <pc:docMk/>
            <pc:sldMk cId="724038033" sldId="330"/>
            <ac:spMk id="58" creationId="{A52B99F1-B2DC-437E-A8A1-A57F2F29F8D1}"/>
          </ac:spMkLst>
        </pc:spChg>
        <pc:spChg chg="add del">
          <ac:chgData name="jose Romero" userId="369856c9e5734b2e" providerId="LiveId" clId="{D793E83A-5C46-4399-A664-27E3A2FF4CA3}" dt="2022-12-18T19:24:47.376" v="13150" actId="26606"/>
          <ac:spMkLst>
            <pc:docMk/>
            <pc:sldMk cId="724038033" sldId="330"/>
            <ac:spMk id="60" creationId="{55F8BA08-3E38-4B70-B93A-74F08E092206}"/>
          </ac:spMkLst>
        </pc:spChg>
        <pc:spChg chg="add del">
          <ac:chgData name="jose Romero" userId="369856c9e5734b2e" providerId="LiveId" clId="{D793E83A-5C46-4399-A664-27E3A2FF4CA3}" dt="2022-12-18T19:24:47.376" v="13150" actId="26606"/>
          <ac:spMkLst>
            <pc:docMk/>
            <pc:sldMk cId="724038033" sldId="330"/>
            <ac:spMk id="61" creationId="{357F1B33-79AB-4A71-8CEC-4546D709B8C8}"/>
          </ac:spMkLst>
        </pc:spChg>
        <pc:spChg chg="add del">
          <ac:chgData name="jose Romero" userId="369856c9e5734b2e" providerId="LiveId" clId="{D793E83A-5C46-4399-A664-27E3A2FF4CA3}" dt="2022-12-18T19:24:47.376" v="13150" actId="26606"/>
          <ac:spMkLst>
            <pc:docMk/>
            <pc:sldMk cId="724038033" sldId="330"/>
            <ac:spMk id="62" creationId="{79EF1473-3ADD-43F1-A495-57AAB7FD902F}"/>
          </ac:spMkLst>
        </pc:spChg>
        <pc:spChg chg="add del">
          <ac:chgData name="jose Romero" userId="369856c9e5734b2e" providerId="LiveId" clId="{D793E83A-5C46-4399-A664-27E3A2FF4CA3}" dt="2022-12-18T19:26:16.872" v="13160" actId="26606"/>
          <ac:spMkLst>
            <pc:docMk/>
            <pc:sldMk cId="724038033" sldId="330"/>
            <ac:spMk id="63" creationId="{0288C6B4-AFC3-407F-A595-EFFD38D4CCAF}"/>
          </ac:spMkLst>
        </pc:spChg>
        <pc:spChg chg="add del">
          <ac:chgData name="jose Romero" userId="369856c9e5734b2e" providerId="LiveId" clId="{D793E83A-5C46-4399-A664-27E3A2FF4CA3}" dt="2022-12-18T19:24:51.151" v="13152" actId="26606"/>
          <ac:spMkLst>
            <pc:docMk/>
            <pc:sldMk cId="724038033" sldId="330"/>
            <ac:spMk id="64" creationId="{36D30126-6314-4A93-B27E-5C66CF781924}"/>
          </ac:spMkLst>
        </pc:spChg>
        <pc:spChg chg="add del">
          <ac:chgData name="jose Romero" userId="369856c9e5734b2e" providerId="LiveId" clId="{D793E83A-5C46-4399-A664-27E3A2FF4CA3}" dt="2022-12-18T19:24:51.151" v="13152" actId="26606"/>
          <ac:spMkLst>
            <pc:docMk/>
            <pc:sldMk cId="724038033" sldId="330"/>
            <ac:spMk id="66" creationId="{4038CB10-1F5C-4D54-9DF7-12586DE5B007}"/>
          </ac:spMkLst>
        </pc:spChg>
        <pc:spChg chg="add del">
          <ac:chgData name="jose Romero" userId="369856c9e5734b2e" providerId="LiveId" clId="{D793E83A-5C46-4399-A664-27E3A2FF4CA3}" dt="2022-12-18T19:24:51.151" v="13152" actId="26606"/>
          <ac:spMkLst>
            <pc:docMk/>
            <pc:sldMk cId="724038033" sldId="330"/>
            <ac:spMk id="67" creationId="{73ED6512-6858-4552-B699-9A97FE9A4EA2}"/>
          </ac:spMkLst>
        </pc:spChg>
        <pc:spChg chg="add del">
          <ac:chgData name="jose Romero" userId="369856c9e5734b2e" providerId="LiveId" clId="{D793E83A-5C46-4399-A664-27E3A2FF4CA3}" dt="2022-12-18T19:24:51.151" v="13152" actId="26606"/>
          <ac:spMkLst>
            <pc:docMk/>
            <pc:sldMk cId="724038033" sldId="330"/>
            <ac:spMk id="68" creationId="{79EF1473-3ADD-43F1-A495-57AAB7FD902F}"/>
          </ac:spMkLst>
        </pc:spChg>
        <pc:spChg chg="add del">
          <ac:chgData name="jose Romero" userId="369856c9e5734b2e" providerId="LiveId" clId="{D793E83A-5C46-4399-A664-27E3A2FF4CA3}" dt="2022-12-18T19:26:16.872" v="13160" actId="26606"/>
          <ac:spMkLst>
            <pc:docMk/>
            <pc:sldMk cId="724038033" sldId="330"/>
            <ac:spMk id="69" creationId="{CF236821-17FE-429B-8D2C-08E13A64EA40}"/>
          </ac:spMkLst>
        </pc:spChg>
        <pc:spChg chg="add del">
          <ac:chgData name="jose Romero" userId="369856c9e5734b2e" providerId="LiveId" clId="{D793E83A-5C46-4399-A664-27E3A2FF4CA3}" dt="2022-12-18T19:24:55.992" v="13154" actId="26606"/>
          <ac:spMkLst>
            <pc:docMk/>
            <pc:sldMk cId="724038033" sldId="330"/>
            <ac:spMk id="70" creationId="{0288C6B4-AFC3-407F-A595-EFFD38D4CCAF}"/>
          </ac:spMkLst>
        </pc:spChg>
        <pc:spChg chg="add del">
          <ac:chgData name="jose Romero" userId="369856c9e5734b2e" providerId="LiveId" clId="{D793E83A-5C46-4399-A664-27E3A2FF4CA3}" dt="2022-12-18T19:24:55.992" v="13154" actId="26606"/>
          <ac:spMkLst>
            <pc:docMk/>
            <pc:sldMk cId="724038033" sldId="330"/>
            <ac:spMk id="71" creationId="{CF236821-17FE-429B-8D2C-08E13A64EA40}"/>
          </ac:spMkLst>
        </pc:spChg>
        <pc:spChg chg="add del">
          <ac:chgData name="jose Romero" userId="369856c9e5734b2e" providerId="LiveId" clId="{D793E83A-5C46-4399-A664-27E3A2FF4CA3}" dt="2022-12-18T19:24:55.992" v="13154" actId="26606"/>
          <ac:spMkLst>
            <pc:docMk/>
            <pc:sldMk cId="724038033" sldId="330"/>
            <ac:spMk id="72" creationId="{C0BDBCD2-E081-43AB-9119-C55465E59757}"/>
          </ac:spMkLst>
        </pc:spChg>
        <pc:spChg chg="add del">
          <ac:chgData name="jose Romero" userId="369856c9e5734b2e" providerId="LiveId" clId="{D793E83A-5C46-4399-A664-27E3A2FF4CA3}" dt="2022-12-18T19:24:55.992" v="13154" actId="26606"/>
          <ac:spMkLst>
            <pc:docMk/>
            <pc:sldMk cId="724038033" sldId="330"/>
            <ac:spMk id="73" creationId="{98E79BE4-34FE-485A-98A5-92CE8F7C4743}"/>
          </ac:spMkLst>
        </pc:spChg>
        <pc:spChg chg="add del">
          <ac:chgData name="jose Romero" userId="369856c9e5734b2e" providerId="LiveId" clId="{D793E83A-5C46-4399-A664-27E3A2FF4CA3}" dt="2022-12-18T19:24:55.992" v="13154" actId="26606"/>
          <ac:spMkLst>
            <pc:docMk/>
            <pc:sldMk cId="724038033" sldId="330"/>
            <ac:spMk id="74" creationId="{7A5F0580-5EE9-419F-96EE-B6529EF6E7D0}"/>
          </ac:spMkLst>
        </pc:spChg>
        <pc:spChg chg="add del">
          <ac:chgData name="jose Romero" userId="369856c9e5734b2e" providerId="LiveId" clId="{D793E83A-5C46-4399-A664-27E3A2FF4CA3}" dt="2022-12-18T19:24:55.992" v="13154" actId="26606"/>
          <ac:spMkLst>
            <pc:docMk/>
            <pc:sldMk cId="724038033" sldId="330"/>
            <ac:spMk id="75" creationId="{79EF1473-3ADD-43F1-A495-57AAB7FD902F}"/>
          </ac:spMkLst>
        </pc:spChg>
        <pc:spChg chg="add del">
          <ac:chgData name="jose Romero" userId="369856c9e5734b2e" providerId="LiveId" clId="{D793E83A-5C46-4399-A664-27E3A2FF4CA3}" dt="2022-12-18T19:26:16.872" v="13160" actId="26606"/>
          <ac:spMkLst>
            <pc:docMk/>
            <pc:sldMk cId="724038033" sldId="330"/>
            <ac:spMk id="77" creationId="{C0BDBCD2-E081-43AB-9119-C55465E59757}"/>
          </ac:spMkLst>
        </pc:spChg>
        <pc:spChg chg="add del">
          <ac:chgData name="jose Romero" userId="369856c9e5734b2e" providerId="LiveId" clId="{D793E83A-5C46-4399-A664-27E3A2FF4CA3}" dt="2022-12-18T19:24:58.136" v="13156" actId="26606"/>
          <ac:spMkLst>
            <pc:docMk/>
            <pc:sldMk cId="724038033" sldId="330"/>
            <ac:spMk id="78" creationId="{0288C6B4-AFC3-407F-A595-EFFD38D4CCAF}"/>
          </ac:spMkLst>
        </pc:spChg>
        <pc:spChg chg="add del">
          <ac:chgData name="jose Romero" userId="369856c9e5734b2e" providerId="LiveId" clId="{D793E83A-5C46-4399-A664-27E3A2FF4CA3}" dt="2022-12-18T19:24:58.136" v="13156" actId="26606"/>
          <ac:spMkLst>
            <pc:docMk/>
            <pc:sldMk cId="724038033" sldId="330"/>
            <ac:spMk id="79" creationId="{CF236821-17FE-429B-8D2C-08E13A64EA40}"/>
          </ac:spMkLst>
        </pc:spChg>
        <pc:spChg chg="add del">
          <ac:chgData name="jose Romero" userId="369856c9e5734b2e" providerId="LiveId" clId="{D793E83A-5C46-4399-A664-27E3A2FF4CA3}" dt="2022-12-18T19:24:58.136" v="13156" actId="26606"/>
          <ac:spMkLst>
            <pc:docMk/>
            <pc:sldMk cId="724038033" sldId="330"/>
            <ac:spMk id="80" creationId="{C0BDBCD2-E081-43AB-9119-C55465E59757}"/>
          </ac:spMkLst>
        </pc:spChg>
        <pc:spChg chg="add del">
          <ac:chgData name="jose Romero" userId="369856c9e5734b2e" providerId="LiveId" clId="{D793E83A-5C46-4399-A664-27E3A2FF4CA3}" dt="2022-12-18T19:24:58.136" v="13156" actId="26606"/>
          <ac:spMkLst>
            <pc:docMk/>
            <pc:sldMk cId="724038033" sldId="330"/>
            <ac:spMk id="81" creationId="{98E79BE4-34FE-485A-98A5-92CE8F7C4743}"/>
          </ac:spMkLst>
        </pc:spChg>
        <pc:spChg chg="add del">
          <ac:chgData name="jose Romero" userId="369856c9e5734b2e" providerId="LiveId" clId="{D793E83A-5C46-4399-A664-27E3A2FF4CA3}" dt="2022-12-18T19:24:58.136" v="13156" actId="26606"/>
          <ac:spMkLst>
            <pc:docMk/>
            <pc:sldMk cId="724038033" sldId="330"/>
            <ac:spMk id="82" creationId="{7A5F0580-5EE9-419F-96EE-B6529EF6E7D0}"/>
          </ac:spMkLst>
        </pc:spChg>
        <pc:spChg chg="add del">
          <ac:chgData name="jose Romero" userId="369856c9e5734b2e" providerId="LiveId" clId="{D793E83A-5C46-4399-A664-27E3A2FF4CA3}" dt="2022-12-18T19:24:58.136" v="13156" actId="26606"/>
          <ac:spMkLst>
            <pc:docMk/>
            <pc:sldMk cId="724038033" sldId="330"/>
            <ac:spMk id="83" creationId="{79EF1473-3ADD-43F1-A495-57AAB7FD902F}"/>
          </ac:spMkLst>
        </pc:spChg>
        <pc:spChg chg="add del">
          <ac:chgData name="jose Romero" userId="369856c9e5734b2e" providerId="LiveId" clId="{D793E83A-5C46-4399-A664-27E3A2FF4CA3}" dt="2022-12-18T19:26:16.872" v="13160" actId="26606"/>
          <ac:spMkLst>
            <pc:docMk/>
            <pc:sldMk cId="724038033" sldId="330"/>
            <ac:spMk id="85" creationId="{98E79BE4-34FE-485A-98A5-92CE8F7C4743}"/>
          </ac:spMkLst>
        </pc:spChg>
        <pc:spChg chg="add del">
          <ac:chgData name="jose Romero" userId="369856c9e5734b2e" providerId="LiveId" clId="{D793E83A-5C46-4399-A664-27E3A2FF4CA3}" dt="2022-12-18T19:25:00.158" v="13158" actId="26606"/>
          <ac:spMkLst>
            <pc:docMk/>
            <pc:sldMk cId="724038033" sldId="330"/>
            <ac:spMk id="86" creationId="{0288C6B4-AFC3-407F-A595-EFFD38D4CCAF}"/>
          </ac:spMkLst>
        </pc:spChg>
        <pc:spChg chg="add del">
          <ac:chgData name="jose Romero" userId="369856c9e5734b2e" providerId="LiveId" clId="{D793E83A-5C46-4399-A664-27E3A2FF4CA3}" dt="2022-12-18T19:25:00.158" v="13158" actId="26606"/>
          <ac:spMkLst>
            <pc:docMk/>
            <pc:sldMk cId="724038033" sldId="330"/>
            <ac:spMk id="87" creationId="{CF236821-17FE-429B-8D2C-08E13A64EA40}"/>
          </ac:spMkLst>
        </pc:spChg>
        <pc:spChg chg="add del">
          <ac:chgData name="jose Romero" userId="369856c9e5734b2e" providerId="LiveId" clId="{D793E83A-5C46-4399-A664-27E3A2FF4CA3}" dt="2022-12-18T19:25:00.158" v="13158" actId="26606"/>
          <ac:spMkLst>
            <pc:docMk/>
            <pc:sldMk cId="724038033" sldId="330"/>
            <ac:spMk id="88" creationId="{C0BDBCD2-E081-43AB-9119-C55465E59757}"/>
          </ac:spMkLst>
        </pc:spChg>
        <pc:spChg chg="add del">
          <ac:chgData name="jose Romero" userId="369856c9e5734b2e" providerId="LiveId" clId="{D793E83A-5C46-4399-A664-27E3A2FF4CA3}" dt="2022-12-18T19:25:00.158" v="13158" actId="26606"/>
          <ac:spMkLst>
            <pc:docMk/>
            <pc:sldMk cId="724038033" sldId="330"/>
            <ac:spMk id="89" creationId="{98E79BE4-34FE-485A-98A5-92CE8F7C4743}"/>
          </ac:spMkLst>
        </pc:spChg>
        <pc:spChg chg="add del">
          <ac:chgData name="jose Romero" userId="369856c9e5734b2e" providerId="LiveId" clId="{D793E83A-5C46-4399-A664-27E3A2FF4CA3}" dt="2022-12-18T19:25:00.158" v="13158" actId="26606"/>
          <ac:spMkLst>
            <pc:docMk/>
            <pc:sldMk cId="724038033" sldId="330"/>
            <ac:spMk id="90" creationId="{7A5F0580-5EE9-419F-96EE-B6529EF6E7D0}"/>
          </ac:spMkLst>
        </pc:spChg>
        <pc:spChg chg="add del">
          <ac:chgData name="jose Romero" userId="369856c9e5734b2e" providerId="LiveId" clId="{D793E83A-5C46-4399-A664-27E3A2FF4CA3}" dt="2022-12-18T19:25:00.158" v="13158" actId="26606"/>
          <ac:spMkLst>
            <pc:docMk/>
            <pc:sldMk cId="724038033" sldId="330"/>
            <ac:spMk id="91" creationId="{79EF1473-3ADD-43F1-A495-57AAB7FD902F}"/>
          </ac:spMkLst>
        </pc:spChg>
        <pc:spChg chg="add del">
          <ac:chgData name="jose Romero" userId="369856c9e5734b2e" providerId="LiveId" clId="{D793E83A-5C46-4399-A664-27E3A2FF4CA3}" dt="2022-12-18T19:26:16.872" v="13160" actId="26606"/>
          <ac:spMkLst>
            <pc:docMk/>
            <pc:sldMk cId="724038033" sldId="330"/>
            <ac:spMk id="93" creationId="{7A5F0580-5EE9-419F-96EE-B6529EF6E7D0}"/>
          </ac:spMkLst>
        </pc:spChg>
        <pc:spChg chg="add del">
          <ac:chgData name="jose Romero" userId="369856c9e5734b2e" providerId="LiveId" clId="{D793E83A-5C46-4399-A664-27E3A2FF4CA3}" dt="2022-12-18T19:36:31.175" v="13229" actId="26606"/>
          <ac:spMkLst>
            <pc:docMk/>
            <pc:sldMk cId="724038033" sldId="330"/>
            <ac:spMk id="95" creationId="{09588DA8-065E-4F6F-8EFD-43104AB2E0CF}"/>
          </ac:spMkLst>
        </pc:spChg>
        <pc:spChg chg="add del">
          <ac:chgData name="jose Romero" userId="369856c9e5734b2e" providerId="LiveId" clId="{D793E83A-5C46-4399-A664-27E3A2FF4CA3}" dt="2022-12-18T19:26:18.608" v="13162" actId="26606"/>
          <ac:spMkLst>
            <pc:docMk/>
            <pc:sldMk cId="724038033" sldId="330"/>
            <ac:spMk id="96" creationId="{0288C6B4-AFC3-407F-A595-EFFD38D4CCAF}"/>
          </ac:spMkLst>
        </pc:spChg>
        <pc:spChg chg="add del">
          <ac:chgData name="jose Romero" userId="369856c9e5734b2e" providerId="LiveId" clId="{D793E83A-5C46-4399-A664-27E3A2FF4CA3}" dt="2022-12-18T19:26:18.608" v="13162" actId="26606"/>
          <ac:spMkLst>
            <pc:docMk/>
            <pc:sldMk cId="724038033" sldId="330"/>
            <ac:spMk id="97" creationId="{CF236821-17FE-429B-8D2C-08E13A64EA40}"/>
          </ac:spMkLst>
        </pc:spChg>
        <pc:spChg chg="add del">
          <ac:chgData name="jose Romero" userId="369856c9e5734b2e" providerId="LiveId" clId="{D793E83A-5C46-4399-A664-27E3A2FF4CA3}" dt="2022-12-18T19:26:18.608" v="13162" actId="26606"/>
          <ac:spMkLst>
            <pc:docMk/>
            <pc:sldMk cId="724038033" sldId="330"/>
            <ac:spMk id="98" creationId="{C0BDBCD2-E081-43AB-9119-C55465E59757}"/>
          </ac:spMkLst>
        </pc:spChg>
        <pc:spChg chg="add del">
          <ac:chgData name="jose Romero" userId="369856c9e5734b2e" providerId="LiveId" clId="{D793E83A-5C46-4399-A664-27E3A2FF4CA3}" dt="2022-12-18T19:26:18.608" v="13162" actId="26606"/>
          <ac:spMkLst>
            <pc:docMk/>
            <pc:sldMk cId="724038033" sldId="330"/>
            <ac:spMk id="99" creationId="{98E79BE4-34FE-485A-98A5-92CE8F7C4743}"/>
          </ac:spMkLst>
        </pc:spChg>
        <pc:spChg chg="add del">
          <ac:chgData name="jose Romero" userId="369856c9e5734b2e" providerId="LiveId" clId="{D793E83A-5C46-4399-A664-27E3A2FF4CA3}" dt="2022-12-18T19:26:18.608" v="13162" actId="26606"/>
          <ac:spMkLst>
            <pc:docMk/>
            <pc:sldMk cId="724038033" sldId="330"/>
            <ac:spMk id="100" creationId="{7A5F0580-5EE9-419F-96EE-B6529EF6E7D0}"/>
          </ac:spMkLst>
        </pc:spChg>
        <pc:spChg chg="add del">
          <ac:chgData name="jose Romero" userId="369856c9e5734b2e" providerId="LiveId" clId="{D793E83A-5C46-4399-A664-27E3A2FF4CA3}" dt="2022-12-18T19:36:31.175" v="13229" actId="26606"/>
          <ac:spMkLst>
            <pc:docMk/>
            <pc:sldMk cId="724038033" sldId="330"/>
            <ac:spMk id="102" creationId="{C4285719-470E-454C-AF62-8323075F1F5B}"/>
          </ac:spMkLst>
        </pc:spChg>
        <pc:spChg chg="add del">
          <ac:chgData name="jose Romero" userId="369856c9e5734b2e" providerId="LiveId" clId="{D793E83A-5C46-4399-A664-27E3A2FF4CA3}" dt="2022-12-18T19:26:39.557" v="13164" actId="26606"/>
          <ac:spMkLst>
            <pc:docMk/>
            <pc:sldMk cId="724038033" sldId="330"/>
            <ac:spMk id="103" creationId="{8FC9BE17-9A7B-462D-AE50-3D8777387304}"/>
          </ac:spMkLst>
        </pc:spChg>
        <pc:spChg chg="add del">
          <ac:chgData name="jose Romero" userId="369856c9e5734b2e" providerId="LiveId" clId="{D793E83A-5C46-4399-A664-27E3A2FF4CA3}" dt="2022-12-18T19:26:39.557" v="13164" actId="26606"/>
          <ac:spMkLst>
            <pc:docMk/>
            <pc:sldMk cId="724038033" sldId="330"/>
            <ac:spMk id="105" creationId="{3EBE8569-6AEC-4B8C-8D53-2DE337CDBA65}"/>
          </ac:spMkLst>
        </pc:spChg>
        <pc:spChg chg="add del">
          <ac:chgData name="jose Romero" userId="369856c9e5734b2e" providerId="LiveId" clId="{D793E83A-5C46-4399-A664-27E3A2FF4CA3}" dt="2022-12-18T19:26:39.557" v="13164" actId="26606"/>
          <ac:spMkLst>
            <pc:docMk/>
            <pc:sldMk cId="724038033" sldId="330"/>
            <ac:spMk id="106" creationId="{55D4142C-5077-457F-A6AD-3FECFDB39685}"/>
          </ac:spMkLst>
        </pc:spChg>
        <pc:spChg chg="add del">
          <ac:chgData name="jose Romero" userId="369856c9e5734b2e" providerId="LiveId" clId="{D793E83A-5C46-4399-A664-27E3A2FF4CA3}" dt="2022-12-18T19:26:39.557" v="13164" actId="26606"/>
          <ac:spMkLst>
            <pc:docMk/>
            <pc:sldMk cId="724038033" sldId="330"/>
            <ac:spMk id="107" creationId="{7A5F0580-5EE9-419F-96EE-B6529EF6E7D0}"/>
          </ac:spMkLst>
        </pc:spChg>
        <pc:spChg chg="add del">
          <ac:chgData name="jose Romero" userId="369856c9e5734b2e" providerId="LiveId" clId="{D793E83A-5C46-4399-A664-27E3A2FF4CA3}" dt="2022-12-18T19:36:31.175" v="13229" actId="26606"/>
          <ac:spMkLst>
            <pc:docMk/>
            <pc:sldMk cId="724038033" sldId="330"/>
            <ac:spMk id="108" creationId="{CD9FE4EF-C4D8-49A0-B2FF-81D8DB7D8A24}"/>
          </ac:spMkLst>
        </pc:spChg>
        <pc:spChg chg="add del">
          <ac:chgData name="jose Romero" userId="369856c9e5734b2e" providerId="LiveId" clId="{D793E83A-5C46-4399-A664-27E3A2FF4CA3}" dt="2022-12-18T19:27:20.071" v="13166" actId="26606"/>
          <ac:spMkLst>
            <pc:docMk/>
            <pc:sldMk cId="724038033" sldId="330"/>
            <ac:spMk id="109" creationId="{A52B99F1-B2DC-437E-A8A1-A57F2F29F8D1}"/>
          </ac:spMkLst>
        </pc:spChg>
        <pc:spChg chg="add del">
          <ac:chgData name="jose Romero" userId="369856c9e5734b2e" providerId="LiveId" clId="{D793E83A-5C46-4399-A664-27E3A2FF4CA3}" dt="2022-12-18T19:27:20.071" v="13166" actId="26606"/>
          <ac:spMkLst>
            <pc:docMk/>
            <pc:sldMk cId="724038033" sldId="330"/>
            <ac:spMk id="110" creationId="{55F8BA08-3E38-4B70-B93A-74F08E092206}"/>
          </ac:spMkLst>
        </pc:spChg>
        <pc:spChg chg="add del">
          <ac:chgData name="jose Romero" userId="369856c9e5734b2e" providerId="LiveId" clId="{D793E83A-5C46-4399-A664-27E3A2FF4CA3}" dt="2022-12-18T19:27:20.071" v="13166" actId="26606"/>
          <ac:spMkLst>
            <pc:docMk/>
            <pc:sldMk cId="724038033" sldId="330"/>
            <ac:spMk id="111" creationId="{357F1B33-79AB-4A71-8CEC-4546D709B8C8}"/>
          </ac:spMkLst>
        </pc:spChg>
        <pc:spChg chg="add del">
          <ac:chgData name="jose Romero" userId="369856c9e5734b2e" providerId="LiveId" clId="{D793E83A-5C46-4399-A664-27E3A2FF4CA3}" dt="2022-12-18T19:36:31.175" v="13229" actId="26606"/>
          <ac:spMkLst>
            <pc:docMk/>
            <pc:sldMk cId="724038033" sldId="330"/>
            <ac:spMk id="112" creationId="{4300840D-0A0B-4512-BACA-B439D5B9C57C}"/>
          </ac:spMkLst>
        </pc:spChg>
        <pc:spChg chg="add del">
          <ac:chgData name="jose Romero" userId="369856c9e5734b2e" providerId="LiveId" clId="{D793E83A-5C46-4399-A664-27E3A2FF4CA3}" dt="2022-12-18T19:36:31.175" v="13229" actId="26606"/>
          <ac:spMkLst>
            <pc:docMk/>
            <pc:sldMk cId="724038033" sldId="330"/>
            <ac:spMk id="114" creationId="{D2B78728-A580-49A7-84F9-6EF6F583ADE0}"/>
          </ac:spMkLst>
        </pc:spChg>
        <pc:spChg chg="add del">
          <ac:chgData name="jose Romero" userId="369856c9e5734b2e" providerId="LiveId" clId="{D793E83A-5C46-4399-A664-27E3A2FF4CA3}" dt="2022-12-18T19:36:31.175" v="13229" actId="26606"/>
          <ac:spMkLst>
            <pc:docMk/>
            <pc:sldMk cId="724038033" sldId="330"/>
            <ac:spMk id="116" creationId="{38FAA1A1-D861-433F-88FA-1E9D6FD31D11}"/>
          </ac:spMkLst>
        </pc:spChg>
        <pc:spChg chg="add del">
          <ac:chgData name="jose Romero" userId="369856c9e5734b2e" providerId="LiveId" clId="{D793E83A-5C46-4399-A664-27E3A2FF4CA3}" dt="2022-12-18T19:36:31.175" v="13229" actId="26606"/>
          <ac:spMkLst>
            <pc:docMk/>
            <pc:sldMk cId="724038033" sldId="330"/>
            <ac:spMk id="117" creationId="{8D71EDA1-87BF-4D5D-AB79-F346FD19278A}"/>
          </ac:spMkLst>
        </pc:spChg>
        <pc:spChg chg="add del">
          <ac:chgData name="jose Romero" userId="369856c9e5734b2e" providerId="LiveId" clId="{D793E83A-5C46-4399-A664-27E3A2FF4CA3}" dt="2022-12-18T19:36:56.681" v="13241" actId="26606"/>
          <ac:spMkLst>
            <pc:docMk/>
            <pc:sldMk cId="724038033" sldId="330"/>
            <ac:spMk id="129" creationId="{1C799903-48D5-4A31-A1A2-541072D9771E}"/>
          </ac:spMkLst>
        </pc:spChg>
        <pc:spChg chg="add del">
          <ac:chgData name="jose Romero" userId="369856c9e5734b2e" providerId="LiveId" clId="{D793E83A-5C46-4399-A664-27E3A2FF4CA3}" dt="2022-12-18T19:36:56.681" v="13241" actId="26606"/>
          <ac:spMkLst>
            <pc:docMk/>
            <pc:sldMk cId="724038033" sldId="330"/>
            <ac:spMk id="130" creationId="{8EFFF109-FC58-4FD3-BE05-9775A1310F55}"/>
          </ac:spMkLst>
        </pc:spChg>
        <pc:spChg chg="add del">
          <ac:chgData name="jose Romero" userId="369856c9e5734b2e" providerId="LiveId" clId="{D793E83A-5C46-4399-A664-27E3A2FF4CA3}" dt="2022-12-18T19:36:56.681" v="13241" actId="26606"/>
          <ac:spMkLst>
            <pc:docMk/>
            <pc:sldMk cId="724038033" sldId="330"/>
            <ac:spMk id="131" creationId="{E1B96AD6-92A9-4273-A62B-96A1C3E0BA95}"/>
          </ac:spMkLst>
        </pc:spChg>
        <pc:spChg chg="add del">
          <ac:chgData name="jose Romero" userId="369856c9e5734b2e" providerId="LiveId" clId="{D793E83A-5C46-4399-A664-27E3A2FF4CA3}" dt="2022-12-18T19:36:56.681" v="13241" actId="26606"/>
          <ac:spMkLst>
            <pc:docMk/>
            <pc:sldMk cId="724038033" sldId="330"/>
            <ac:spMk id="132" creationId="{463EEC44-1BA3-44ED-81FC-A644B04B2A44}"/>
          </ac:spMkLst>
        </pc:spChg>
        <pc:spChg chg="add del">
          <ac:chgData name="jose Romero" userId="369856c9e5734b2e" providerId="LiveId" clId="{D793E83A-5C46-4399-A664-27E3A2FF4CA3}" dt="2022-12-18T19:36:56.681" v="13241" actId="26606"/>
          <ac:spMkLst>
            <pc:docMk/>
            <pc:sldMk cId="724038033" sldId="330"/>
            <ac:spMk id="133" creationId="{79EF1473-3ADD-43F1-A495-57AAB7FD902F}"/>
          </ac:spMkLst>
        </pc:spChg>
        <pc:spChg chg="add">
          <ac:chgData name="jose Romero" userId="369856c9e5734b2e" providerId="LiveId" clId="{D793E83A-5C46-4399-A664-27E3A2FF4CA3}" dt="2022-12-18T19:36:56.697" v="13242" actId="26606"/>
          <ac:spMkLst>
            <pc:docMk/>
            <pc:sldMk cId="724038033" sldId="330"/>
            <ac:spMk id="135" creationId="{09588DA8-065E-4F6F-8EFD-43104AB2E0CF}"/>
          </ac:spMkLst>
        </pc:spChg>
        <pc:spChg chg="add">
          <ac:chgData name="jose Romero" userId="369856c9e5734b2e" providerId="LiveId" clId="{D793E83A-5C46-4399-A664-27E3A2FF4CA3}" dt="2022-12-18T19:36:56.697" v="13242" actId="26606"/>
          <ac:spMkLst>
            <pc:docMk/>
            <pc:sldMk cId="724038033" sldId="330"/>
            <ac:spMk id="136" creationId="{C4285719-470E-454C-AF62-8323075F1F5B}"/>
          </ac:spMkLst>
        </pc:spChg>
        <pc:spChg chg="add">
          <ac:chgData name="jose Romero" userId="369856c9e5734b2e" providerId="LiveId" clId="{D793E83A-5C46-4399-A664-27E3A2FF4CA3}" dt="2022-12-18T19:36:56.697" v="13242" actId="26606"/>
          <ac:spMkLst>
            <pc:docMk/>
            <pc:sldMk cId="724038033" sldId="330"/>
            <ac:spMk id="137" creationId="{CD9FE4EF-C4D8-49A0-B2FF-81D8DB7D8A24}"/>
          </ac:spMkLst>
        </pc:spChg>
        <pc:spChg chg="add">
          <ac:chgData name="jose Romero" userId="369856c9e5734b2e" providerId="LiveId" clId="{D793E83A-5C46-4399-A664-27E3A2FF4CA3}" dt="2022-12-18T19:36:56.697" v="13242" actId="26606"/>
          <ac:spMkLst>
            <pc:docMk/>
            <pc:sldMk cId="724038033" sldId="330"/>
            <ac:spMk id="138" creationId="{4300840D-0A0B-4512-BACA-B439D5B9C57C}"/>
          </ac:spMkLst>
        </pc:spChg>
        <pc:spChg chg="add">
          <ac:chgData name="jose Romero" userId="369856c9e5734b2e" providerId="LiveId" clId="{D793E83A-5C46-4399-A664-27E3A2FF4CA3}" dt="2022-12-18T19:36:56.697" v="13242" actId="26606"/>
          <ac:spMkLst>
            <pc:docMk/>
            <pc:sldMk cId="724038033" sldId="330"/>
            <ac:spMk id="139" creationId="{D2B78728-A580-49A7-84F9-6EF6F583ADE0}"/>
          </ac:spMkLst>
        </pc:spChg>
        <pc:spChg chg="add">
          <ac:chgData name="jose Romero" userId="369856c9e5734b2e" providerId="LiveId" clId="{D793E83A-5C46-4399-A664-27E3A2FF4CA3}" dt="2022-12-18T19:36:56.697" v="13242" actId="26606"/>
          <ac:spMkLst>
            <pc:docMk/>
            <pc:sldMk cId="724038033" sldId="330"/>
            <ac:spMk id="140" creationId="{38FAA1A1-D861-433F-88FA-1E9D6FD31D11}"/>
          </ac:spMkLst>
        </pc:spChg>
        <pc:spChg chg="add">
          <ac:chgData name="jose Romero" userId="369856c9e5734b2e" providerId="LiveId" clId="{D793E83A-5C46-4399-A664-27E3A2FF4CA3}" dt="2022-12-18T19:36:56.697" v="13242" actId="26606"/>
          <ac:spMkLst>
            <pc:docMk/>
            <pc:sldMk cId="724038033" sldId="330"/>
            <ac:spMk id="141" creationId="{8D71EDA1-87BF-4D5D-AB79-F346FD19278A}"/>
          </ac:spMkLst>
        </pc:spChg>
        <pc:spChg chg="add">
          <ac:chgData name="jose Romero" userId="369856c9e5734b2e" providerId="LiveId" clId="{D793E83A-5C46-4399-A664-27E3A2FF4CA3}" dt="2022-12-18T19:36:56.697" v="13242" actId="26606"/>
          <ac:spMkLst>
            <pc:docMk/>
            <pc:sldMk cId="724038033" sldId="330"/>
            <ac:spMk id="142" creationId="{79EF1473-3ADD-43F1-A495-57AAB7FD902F}"/>
          </ac:spMkLst>
        </pc:spChg>
        <pc:graphicFrameChg chg="add del">
          <ac:chgData name="jose Romero" userId="369856c9e5734b2e" providerId="LiveId" clId="{D793E83A-5C46-4399-A664-27E3A2FF4CA3}" dt="2022-12-18T10:49:16.312" v="13030" actId="26606"/>
          <ac:graphicFrameMkLst>
            <pc:docMk/>
            <pc:sldMk cId="724038033" sldId="330"/>
            <ac:graphicFrameMk id="21" creationId="{D957435B-B2B8-D334-8FBA-56DE840A2959}"/>
          </ac:graphicFrameMkLst>
        </pc:graphicFrameChg>
        <pc:graphicFrameChg chg="add del">
          <ac:chgData name="jose Romero" userId="369856c9e5734b2e" providerId="LiveId" clId="{D793E83A-5C46-4399-A664-27E3A2FF4CA3}" dt="2022-12-18T10:49:17.279" v="13032" actId="26606"/>
          <ac:graphicFrameMkLst>
            <pc:docMk/>
            <pc:sldMk cId="724038033" sldId="330"/>
            <ac:graphicFrameMk id="23" creationId="{3B1E10C0-46A4-434F-7896-9D7D100E00E6}"/>
          </ac:graphicFrameMkLst>
        </pc:graphicFrameChg>
        <pc:graphicFrameChg chg="add del">
          <ac:chgData name="jose Romero" userId="369856c9e5734b2e" providerId="LiveId" clId="{D793E83A-5C46-4399-A664-27E3A2FF4CA3}" dt="2022-12-18T10:49:26.919" v="13034" actId="26606"/>
          <ac:graphicFrameMkLst>
            <pc:docMk/>
            <pc:sldMk cId="724038033" sldId="330"/>
            <ac:graphicFrameMk id="25" creationId="{D957435B-B2B8-D334-8FBA-56DE840A2959}"/>
          </ac:graphicFrameMkLst>
        </pc:graphicFrameChg>
        <pc:graphicFrameChg chg="add del">
          <ac:chgData name="jose Romero" userId="369856c9e5734b2e" providerId="LiveId" clId="{D793E83A-5C46-4399-A664-27E3A2FF4CA3}" dt="2022-12-18T10:50:47.967" v="13046" actId="26606"/>
          <ac:graphicFrameMkLst>
            <pc:docMk/>
            <pc:sldMk cId="724038033" sldId="330"/>
            <ac:graphicFrameMk id="49" creationId="{D957435B-B2B8-D334-8FBA-56DE840A2959}"/>
          </ac:graphicFrameMkLst>
        </pc:graphicFrameChg>
        <pc:graphicFrameChg chg="add del">
          <ac:chgData name="jose Romero" userId="369856c9e5734b2e" providerId="LiveId" clId="{D793E83A-5C46-4399-A664-27E3A2FF4CA3}" dt="2022-12-18T19:24:42.216" v="13142" actId="26606"/>
          <ac:graphicFrameMkLst>
            <pc:docMk/>
            <pc:sldMk cId="724038033" sldId="330"/>
            <ac:graphicFrameMk id="50" creationId="{16D94D85-4D8A-E788-25D5-79B83DACC792}"/>
          </ac:graphicFrameMkLst>
        </pc:graphicFrameChg>
        <pc:graphicFrameChg chg="add del">
          <ac:chgData name="jose Romero" userId="369856c9e5734b2e" providerId="LiveId" clId="{D793E83A-5C46-4399-A664-27E3A2FF4CA3}" dt="2022-12-18T10:50:51.276" v="13048" actId="26606"/>
          <ac:graphicFrameMkLst>
            <pc:docMk/>
            <pc:sldMk cId="724038033" sldId="330"/>
            <ac:graphicFrameMk id="51" creationId="{3B1E10C0-46A4-434F-7896-9D7D100E00E6}"/>
          </ac:graphicFrameMkLst>
        </pc:graphicFrameChg>
        <pc:graphicFrameChg chg="add del">
          <ac:chgData name="jose Romero" userId="369856c9e5734b2e" providerId="LiveId" clId="{D793E83A-5C46-4399-A664-27E3A2FF4CA3}" dt="2022-12-18T19:24:43.088" v="13144" actId="26606"/>
          <ac:graphicFrameMkLst>
            <pc:docMk/>
            <pc:sldMk cId="724038033" sldId="330"/>
            <ac:graphicFrameMk id="52" creationId="{62C73E1C-562B-2D25-7031-BB1009734FB2}"/>
          </ac:graphicFrameMkLst>
        </pc:graphicFrameChg>
        <pc:graphicFrameChg chg="add del">
          <ac:chgData name="jose Romero" userId="369856c9e5734b2e" providerId="LiveId" clId="{D793E83A-5C46-4399-A664-27E3A2FF4CA3}" dt="2022-12-18T10:50:53.328" v="13050" actId="26606"/>
          <ac:graphicFrameMkLst>
            <pc:docMk/>
            <pc:sldMk cId="724038033" sldId="330"/>
            <ac:graphicFrameMk id="53" creationId="{A5C6E5CD-FB25-D6EA-2D12-9FBFEF408F95}"/>
          </ac:graphicFrameMkLst>
        </pc:graphicFrameChg>
        <pc:graphicFrameChg chg="add del">
          <ac:chgData name="jose Romero" userId="369856c9e5734b2e" providerId="LiveId" clId="{D793E83A-5C46-4399-A664-27E3A2FF4CA3}" dt="2022-12-18T19:24:44.424" v="13146" actId="26606"/>
          <ac:graphicFrameMkLst>
            <pc:docMk/>
            <pc:sldMk cId="724038033" sldId="330"/>
            <ac:graphicFrameMk id="54" creationId="{443353B0-82DF-BBC9-6DE9-6555676B6BD1}"/>
          </ac:graphicFrameMkLst>
        </pc:graphicFrameChg>
        <pc:graphicFrameChg chg="add del">
          <ac:chgData name="jose Romero" userId="369856c9e5734b2e" providerId="LiveId" clId="{D793E83A-5C46-4399-A664-27E3A2FF4CA3}" dt="2022-12-18T10:50:53.895" v="13052" actId="26606"/>
          <ac:graphicFrameMkLst>
            <pc:docMk/>
            <pc:sldMk cId="724038033" sldId="330"/>
            <ac:graphicFrameMk id="55" creationId="{3B1E10C0-46A4-434F-7896-9D7D100E00E6}"/>
          </ac:graphicFrameMkLst>
        </pc:graphicFrameChg>
        <pc:graphicFrameChg chg="add del">
          <ac:chgData name="jose Romero" userId="369856c9e5734b2e" providerId="LiveId" clId="{D793E83A-5C46-4399-A664-27E3A2FF4CA3}" dt="2022-12-18T19:24:46.217" v="13148" actId="26606"/>
          <ac:graphicFrameMkLst>
            <pc:docMk/>
            <pc:sldMk cId="724038033" sldId="330"/>
            <ac:graphicFrameMk id="56" creationId="{4DE960AD-70B5-08F8-DE18-BFB1D8CD95C9}"/>
          </ac:graphicFrameMkLst>
        </pc:graphicFrameChg>
        <pc:graphicFrameChg chg="add del">
          <ac:chgData name="jose Romero" userId="369856c9e5734b2e" providerId="LiveId" clId="{D793E83A-5C46-4399-A664-27E3A2FF4CA3}" dt="2022-12-18T10:50:55.088" v="13054" actId="26606"/>
          <ac:graphicFrameMkLst>
            <pc:docMk/>
            <pc:sldMk cId="724038033" sldId="330"/>
            <ac:graphicFrameMk id="57" creationId="{D957435B-B2B8-D334-8FBA-56DE840A2959}"/>
          </ac:graphicFrameMkLst>
        </pc:graphicFrameChg>
        <pc:graphicFrameChg chg="add del">
          <ac:chgData name="jose Romero" userId="369856c9e5734b2e" providerId="LiveId" clId="{D793E83A-5C46-4399-A664-27E3A2FF4CA3}" dt="2022-12-18T10:51:00.295" v="13056" actId="26606"/>
          <ac:graphicFrameMkLst>
            <pc:docMk/>
            <pc:sldMk cId="724038033" sldId="330"/>
            <ac:graphicFrameMk id="59" creationId="{3B1E10C0-46A4-434F-7896-9D7D100E00E6}"/>
          </ac:graphicFrameMkLst>
        </pc:graphicFrameChg>
        <pc:graphicFrameChg chg="add del">
          <ac:chgData name="jose Romero" userId="369856c9e5734b2e" providerId="LiveId" clId="{D793E83A-5C46-4399-A664-27E3A2FF4CA3}" dt="2022-12-18T19:27:21.601" v="13168" actId="26606"/>
          <ac:graphicFrameMkLst>
            <pc:docMk/>
            <pc:sldMk cId="724038033" sldId="330"/>
            <ac:graphicFrameMk id="113" creationId="{4DE960AD-70B5-08F8-DE18-BFB1D8CD95C9}"/>
          </ac:graphicFrameMkLst>
        </pc:graphicFrameChg>
        <pc:graphicFrameChg chg="add del">
          <ac:chgData name="jose Romero" userId="369856c9e5734b2e" providerId="LiveId" clId="{D793E83A-5C46-4399-A664-27E3A2FF4CA3}" dt="2022-12-18T19:36:09.540" v="13227" actId="26606"/>
          <ac:graphicFrameMkLst>
            <pc:docMk/>
            <pc:sldMk cId="724038033" sldId="330"/>
            <ac:graphicFrameMk id="115" creationId="{443353B0-82DF-BBC9-6DE9-6555676B6BD1}"/>
          </ac:graphicFrameMkLst>
        </pc:graphicFrameChg>
        <pc:graphicFrameChg chg="add del">
          <ac:chgData name="jose Romero" userId="369856c9e5734b2e" providerId="LiveId" clId="{D793E83A-5C46-4399-A664-27E3A2FF4CA3}" dt="2022-12-18T19:36:33.098" v="13231" actId="26606"/>
          <ac:graphicFrameMkLst>
            <pc:docMk/>
            <pc:sldMk cId="724038033" sldId="330"/>
            <ac:graphicFrameMk id="119" creationId="{2A3D521A-3024-EFF3-F9C5-593A0C02106D}"/>
          </ac:graphicFrameMkLst>
        </pc:graphicFrameChg>
        <pc:graphicFrameChg chg="add del">
          <ac:chgData name="jose Romero" userId="369856c9e5734b2e" providerId="LiveId" clId="{D793E83A-5C46-4399-A664-27E3A2FF4CA3}" dt="2022-12-18T19:36:36.928" v="13233" actId="26606"/>
          <ac:graphicFrameMkLst>
            <pc:docMk/>
            <pc:sldMk cId="724038033" sldId="330"/>
            <ac:graphicFrameMk id="121" creationId="{BF111B3F-23F3-1BA5-8288-2439DEBC42DE}"/>
          </ac:graphicFrameMkLst>
        </pc:graphicFrameChg>
        <pc:graphicFrameChg chg="add del">
          <ac:chgData name="jose Romero" userId="369856c9e5734b2e" providerId="LiveId" clId="{D793E83A-5C46-4399-A664-27E3A2FF4CA3}" dt="2022-12-18T19:36:39.725" v="13235" actId="26606"/>
          <ac:graphicFrameMkLst>
            <pc:docMk/>
            <pc:sldMk cId="724038033" sldId="330"/>
            <ac:graphicFrameMk id="123" creationId="{2784E931-0338-121D-0335-92C52F5E5197}"/>
          </ac:graphicFrameMkLst>
        </pc:graphicFrameChg>
        <pc:graphicFrameChg chg="add del">
          <ac:chgData name="jose Romero" userId="369856c9e5734b2e" providerId="LiveId" clId="{D793E83A-5C46-4399-A664-27E3A2FF4CA3}" dt="2022-12-18T19:36:45.337" v="13237" actId="26606"/>
          <ac:graphicFrameMkLst>
            <pc:docMk/>
            <pc:sldMk cId="724038033" sldId="330"/>
            <ac:graphicFrameMk id="125" creationId="{BF111B3F-23F3-1BA5-8288-2439DEBC42DE}"/>
          </ac:graphicFrameMkLst>
        </pc:graphicFrameChg>
        <pc:graphicFrameChg chg="add del">
          <ac:chgData name="jose Romero" userId="369856c9e5734b2e" providerId="LiveId" clId="{D793E83A-5C46-4399-A664-27E3A2FF4CA3}" dt="2022-12-18T19:36:49.717" v="13239" actId="26606"/>
          <ac:graphicFrameMkLst>
            <pc:docMk/>
            <pc:sldMk cId="724038033" sldId="330"/>
            <ac:graphicFrameMk id="127" creationId="{2A3D521A-3024-EFF3-F9C5-593A0C02106D}"/>
          </ac:graphicFrameMkLst>
        </pc:graphicFrameChg>
        <pc:picChg chg="add del">
          <ac:chgData name="jose Romero" userId="369856c9e5734b2e" providerId="LiveId" clId="{D793E83A-5C46-4399-A664-27E3A2FF4CA3}" dt="2022-12-18T10:49:51.993" v="13040" actId="26606"/>
          <ac:picMkLst>
            <pc:docMk/>
            <pc:sldMk cId="724038033" sldId="330"/>
            <ac:picMk id="24" creationId="{78F3E385-40A0-08F0-923A-8251954B457F}"/>
          </ac:picMkLst>
        </pc:picChg>
        <pc:picChg chg="add del">
          <ac:chgData name="jose Romero" userId="369856c9e5734b2e" providerId="LiveId" clId="{D793E83A-5C46-4399-A664-27E3A2FF4CA3}" dt="2022-12-18T10:49:30.122" v="13036" actId="26606"/>
          <ac:picMkLst>
            <pc:docMk/>
            <pc:sldMk cId="724038033" sldId="330"/>
            <ac:picMk id="30" creationId="{DF2E9441-FB18-7B22-7128-3E57F9C23145}"/>
          </ac:picMkLst>
        </pc:picChg>
        <pc:picChg chg="add del">
          <ac:chgData name="jose Romero" userId="369856c9e5734b2e" providerId="LiveId" clId="{D793E83A-5C46-4399-A664-27E3A2FF4CA3}" dt="2022-12-18T10:49:45.345" v="13038" actId="26606"/>
          <ac:picMkLst>
            <pc:docMk/>
            <pc:sldMk cId="724038033" sldId="330"/>
            <ac:picMk id="35" creationId="{A7124723-5D0E-9A90-75A3-CC51149F629D}"/>
          </ac:picMkLst>
        </pc:picChg>
        <pc:picChg chg="add del">
          <ac:chgData name="jose Romero" userId="369856c9e5734b2e" providerId="LiveId" clId="{D793E83A-5C46-4399-A664-27E3A2FF4CA3}" dt="2022-12-18T10:50:31.983" v="13042" actId="26606"/>
          <ac:picMkLst>
            <pc:docMk/>
            <pc:sldMk cId="724038033" sldId="330"/>
            <ac:picMk id="41" creationId="{A7124723-5D0E-9A90-75A3-CC51149F629D}"/>
          </ac:picMkLst>
        </pc:picChg>
        <pc:picChg chg="add del">
          <ac:chgData name="jose Romero" userId="369856c9e5734b2e" providerId="LiveId" clId="{D793E83A-5C46-4399-A664-27E3A2FF4CA3}" dt="2022-12-18T10:50:44.550" v="13044" actId="26606"/>
          <ac:picMkLst>
            <pc:docMk/>
            <pc:sldMk cId="724038033" sldId="330"/>
            <ac:picMk id="48" creationId="{2EC78963-A360-E762-AEBA-BB24B74BA121}"/>
          </ac:picMkLst>
        </pc:picChg>
        <pc:picChg chg="add del">
          <ac:chgData name="jose Romero" userId="369856c9e5734b2e" providerId="LiveId" clId="{D793E83A-5C46-4399-A664-27E3A2FF4CA3}" dt="2022-12-18T19:24:51.151" v="13152" actId="26606"/>
          <ac:picMkLst>
            <pc:docMk/>
            <pc:sldMk cId="724038033" sldId="330"/>
            <ac:picMk id="65" creationId="{B5C04675-0BB3-3D75-4AF9-210D590B8C6E}"/>
          </ac:picMkLst>
        </pc:picChg>
        <pc:picChg chg="add del">
          <ac:chgData name="jose Romero" userId="369856c9e5734b2e" providerId="LiveId" clId="{D793E83A-5C46-4399-A664-27E3A2FF4CA3}" dt="2022-12-18T19:24:55.992" v="13154" actId="26606"/>
          <ac:picMkLst>
            <pc:docMk/>
            <pc:sldMk cId="724038033" sldId="330"/>
            <ac:picMk id="76" creationId="{D10C72C1-F219-2AC4-669E-EDC848C8E987}"/>
          </ac:picMkLst>
        </pc:picChg>
        <pc:picChg chg="add del">
          <ac:chgData name="jose Romero" userId="369856c9e5734b2e" providerId="LiveId" clId="{D793E83A-5C46-4399-A664-27E3A2FF4CA3}" dt="2022-12-18T19:24:58.136" v="13156" actId="26606"/>
          <ac:picMkLst>
            <pc:docMk/>
            <pc:sldMk cId="724038033" sldId="330"/>
            <ac:picMk id="84" creationId="{134FE36D-3132-8DCA-5CF4-C1FCDAA64C35}"/>
          </ac:picMkLst>
        </pc:picChg>
        <pc:picChg chg="add del">
          <ac:chgData name="jose Romero" userId="369856c9e5734b2e" providerId="LiveId" clId="{D793E83A-5C46-4399-A664-27E3A2FF4CA3}" dt="2022-12-18T19:25:00.158" v="13158" actId="26606"/>
          <ac:picMkLst>
            <pc:docMk/>
            <pc:sldMk cId="724038033" sldId="330"/>
            <ac:picMk id="92" creationId="{C2AD5801-51E2-BCE4-3F76-62E979B12605}"/>
          </ac:picMkLst>
        </pc:picChg>
        <pc:picChg chg="add del">
          <ac:chgData name="jose Romero" userId="369856c9e5734b2e" providerId="LiveId" clId="{D793E83A-5C46-4399-A664-27E3A2FF4CA3}" dt="2022-12-18T19:26:16.872" v="13160" actId="26606"/>
          <ac:picMkLst>
            <pc:docMk/>
            <pc:sldMk cId="724038033" sldId="330"/>
            <ac:picMk id="94" creationId="{134FE36D-3132-8DCA-5CF4-C1FCDAA64C35}"/>
          </ac:picMkLst>
        </pc:picChg>
        <pc:picChg chg="add del">
          <ac:chgData name="jose Romero" userId="369856c9e5734b2e" providerId="LiveId" clId="{D793E83A-5C46-4399-A664-27E3A2FF4CA3}" dt="2022-12-18T19:26:18.608" v="13162" actId="26606"/>
          <ac:picMkLst>
            <pc:docMk/>
            <pc:sldMk cId="724038033" sldId="330"/>
            <ac:picMk id="101" creationId="{D10C72C1-F219-2AC4-669E-EDC848C8E987}"/>
          </ac:picMkLst>
        </pc:picChg>
        <pc:picChg chg="add del">
          <ac:chgData name="jose Romero" userId="369856c9e5734b2e" providerId="LiveId" clId="{D793E83A-5C46-4399-A664-27E3A2FF4CA3}" dt="2022-12-18T19:26:39.557" v="13164" actId="26606"/>
          <ac:picMkLst>
            <pc:docMk/>
            <pc:sldMk cId="724038033" sldId="330"/>
            <ac:picMk id="104" creationId="{5F8A706B-020E-801B-3462-103D5844CABE}"/>
          </ac:picMkLst>
        </pc:picChg>
      </pc:sldChg>
      <pc:sldChg chg="addSp delSp modSp mod setBg setClrOvrMap">
        <pc:chgData name="jose Romero" userId="369856c9e5734b2e" providerId="LiveId" clId="{D793E83A-5C46-4399-A664-27E3A2FF4CA3}" dt="2022-12-18T19:37:30.857" v="13245" actId="113"/>
        <pc:sldMkLst>
          <pc:docMk/>
          <pc:sldMk cId="1980221439" sldId="331"/>
        </pc:sldMkLst>
        <pc:spChg chg="mod ord">
          <ac:chgData name="jose Romero" userId="369856c9e5734b2e" providerId="LiveId" clId="{D793E83A-5C46-4399-A664-27E3A2FF4CA3}" dt="2022-12-18T19:37:22.131" v="13243" actId="26606"/>
          <ac:spMkLst>
            <pc:docMk/>
            <pc:sldMk cId="1980221439" sldId="331"/>
            <ac:spMk id="4" creationId="{E2403FD9-22AB-4833-9FE0-E1E67C96862D}"/>
          </ac:spMkLst>
        </pc:spChg>
        <pc:spChg chg="add del mod ord">
          <ac:chgData name="jose Romero" userId="369856c9e5734b2e" providerId="LiveId" clId="{D793E83A-5C46-4399-A664-27E3A2FF4CA3}" dt="2022-12-18T19:37:30.857" v="13245" actId="113"/>
          <ac:spMkLst>
            <pc:docMk/>
            <pc:sldMk cId="1980221439" sldId="331"/>
            <ac:spMk id="10" creationId="{79EF1473-3ADD-43F1-A495-57AAB7FD902F}"/>
          </ac:spMkLst>
        </pc:spChg>
        <pc:spChg chg="mod">
          <ac:chgData name="jose Romero" userId="369856c9e5734b2e" providerId="LiveId" clId="{D793E83A-5C46-4399-A664-27E3A2FF4CA3}" dt="2022-12-18T19:37:22.131" v="13243" actId="26606"/>
          <ac:spMkLst>
            <pc:docMk/>
            <pc:sldMk cId="1980221439" sldId="331"/>
            <ac:spMk id="19" creationId="{6CA66F18-AF00-434A-AB3C-61097BEAE5FA}"/>
          </ac:spMkLst>
        </pc:spChg>
        <pc:spChg chg="add del">
          <ac:chgData name="jose Romero" userId="369856c9e5734b2e" providerId="LiveId" clId="{D793E83A-5C46-4399-A664-27E3A2FF4CA3}" dt="2022-12-18T19:29:29.150" v="13173" actId="26606"/>
          <ac:spMkLst>
            <pc:docMk/>
            <pc:sldMk cId="1980221439" sldId="331"/>
            <ac:spMk id="24" creationId="{09588DA8-065E-4F6F-8EFD-43104AB2E0CF}"/>
          </ac:spMkLst>
        </pc:spChg>
        <pc:spChg chg="add del">
          <ac:chgData name="jose Romero" userId="369856c9e5734b2e" providerId="LiveId" clId="{D793E83A-5C46-4399-A664-27E3A2FF4CA3}" dt="2022-12-18T10:53:19.687" v="13111" actId="26606"/>
          <ac:spMkLst>
            <pc:docMk/>
            <pc:sldMk cId="1980221439" sldId="331"/>
            <ac:spMk id="25" creationId="{94E4D846-3AFC-4F86-8C35-24B0542A269D}"/>
          </ac:spMkLst>
        </pc:spChg>
        <pc:spChg chg="add del">
          <ac:chgData name="jose Romero" userId="369856c9e5734b2e" providerId="LiveId" clId="{D793E83A-5C46-4399-A664-27E3A2FF4CA3}" dt="2022-12-18T10:53:42.342" v="13113" actId="26606"/>
          <ac:spMkLst>
            <pc:docMk/>
            <pc:sldMk cId="1980221439" sldId="331"/>
            <ac:spMk id="26" creationId="{E0D60ECE-8986-45DC-B7FE-EC7699B466B8}"/>
          </ac:spMkLst>
        </pc:spChg>
        <pc:spChg chg="add del">
          <ac:chgData name="jose Romero" userId="369856c9e5734b2e" providerId="LiveId" clId="{D793E83A-5C46-4399-A664-27E3A2FF4CA3}" dt="2022-12-18T10:53:19.687" v="13111" actId="26606"/>
          <ac:spMkLst>
            <pc:docMk/>
            <pc:sldMk cId="1980221439" sldId="331"/>
            <ac:spMk id="27" creationId="{284781B9-12CB-45C3-907A-9ED93FF72C65}"/>
          </ac:spMkLst>
        </pc:spChg>
        <pc:spChg chg="add del">
          <ac:chgData name="jose Romero" userId="369856c9e5734b2e" providerId="LiveId" clId="{D793E83A-5C46-4399-A664-27E3A2FF4CA3}" dt="2022-12-18T10:53:42.342" v="13113" actId="26606"/>
          <ac:spMkLst>
            <pc:docMk/>
            <pc:sldMk cId="1980221439" sldId="331"/>
            <ac:spMk id="28" creationId="{96964194-5878-40D2-8EC0-DDC58387FA56}"/>
          </ac:spMkLst>
        </pc:spChg>
        <pc:spChg chg="add del">
          <ac:chgData name="jose Romero" userId="369856c9e5734b2e" providerId="LiveId" clId="{D793E83A-5C46-4399-A664-27E3A2FF4CA3}" dt="2022-12-18T10:53:19.687" v="13111" actId="26606"/>
          <ac:spMkLst>
            <pc:docMk/>
            <pc:sldMk cId="1980221439" sldId="331"/>
            <ac:spMk id="29" creationId="{55D4142C-5077-457F-A6AD-3FECFDB39685}"/>
          </ac:spMkLst>
        </pc:spChg>
        <pc:spChg chg="add del">
          <ac:chgData name="jose Romero" userId="369856c9e5734b2e" providerId="LiveId" clId="{D793E83A-5C46-4399-A664-27E3A2FF4CA3}" dt="2022-12-18T19:29:29.150" v="13173" actId="26606"/>
          <ac:spMkLst>
            <pc:docMk/>
            <pc:sldMk cId="1980221439" sldId="331"/>
            <ac:spMk id="30" creationId="{4300840D-0A0B-4512-BACA-B439D5B9C57C}"/>
          </ac:spMkLst>
        </pc:spChg>
        <pc:spChg chg="add del">
          <ac:chgData name="jose Romero" userId="369856c9e5734b2e" providerId="LiveId" clId="{D793E83A-5C46-4399-A664-27E3A2FF4CA3}" dt="2022-12-18T10:53:19.687" v="13111" actId="26606"/>
          <ac:spMkLst>
            <pc:docMk/>
            <pc:sldMk cId="1980221439" sldId="331"/>
            <ac:spMk id="31" creationId="{7A5F0580-5EE9-419F-96EE-B6529EF6E7D0}"/>
          </ac:spMkLst>
        </pc:spChg>
        <pc:spChg chg="add del">
          <ac:chgData name="jose Romero" userId="369856c9e5734b2e" providerId="LiveId" clId="{D793E83A-5C46-4399-A664-27E3A2FF4CA3}" dt="2022-12-18T19:29:29.150" v="13173" actId="26606"/>
          <ac:spMkLst>
            <pc:docMk/>
            <pc:sldMk cId="1980221439" sldId="331"/>
            <ac:spMk id="32" creationId="{D2B78728-A580-49A7-84F9-6EF6F583ADE0}"/>
          </ac:spMkLst>
        </pc:spChg>
        <pc:spChg chg="add del">
          <ac:chgData name="jose Romero" userId="369856c9e5734b2e" providerId="LiveId" clId="{D793E83A-5C46-4399-A664-27E3A2FF4CA3}" dt="2022-12-18T19:29:29.150" v="13173" actId="26606"/>
          <ac:spMkLst>
            <pc:docMk/>
            <pc:sldMk cId="1980221439" sldId="331"/>
            <ac:spMk id="33" creationId="{C4285719-470E-454C-AF62-8323075F1F5B}"/>
          </ac:spMkLst>
        </pc:spChg>
        <pc:spChg chg="add del">
          <ac:chgData name="jose Romero" userId="369856c9e5734b2e" providerId="LiveId" clId="{D793E83A-5C46-4399-A664-27E3A2FF4CA3}" dt="2022-12-18T19:29:29.150" v="13173" actId="26606"/>
          <ac:spMkLst>
            <pc:docMk/>
            <pc:sldMk cId="1980221439" sldId="331"/>
            <ac:spMk id="34" creationId="{38FAA1A1-D861-433F-88FA-1E9D6FD31D11}"/>
          </ac:spMkLst>
        </pc:spChg>
        <pc:spChg chg="add del">
          <ac:chgData name="jose Romero" userId="369856c9e5734b2e" providerId="LiveId" clId="{D793E83A-5C46-4399-A664-27E3A2FF4CA3}" dt="2022-12-18T19:29:29.150" v="13173" actId="26606"/>
          <ac:spMkLst>
            <pc:docMk/>
            <pc:sldMk cId="1980221439" sldId="331"/>
            <ac:spMk id="35" creationId="{CD9FE4EF-C4D8-49A0-B2FF-81D8DB7D8A24}"/>
          </ac:spMkLst>
        </pc:spChg>
        <pc:spChg chg="add del">
          <ac:chgData name="jose Romero" userId="369856c9e5734b2e" providerId="LiveId" clId="{D793E83A-5C46-4399-A664-27E3A2FF4CA3}" dt="2022-12-18T19:29:29.150" v="13173" actId="26606"/>
          <ac:spMkLst>
            <pc:docMk/>
            <pc:sldMk cId="1980221439" sldId="331"/>
            <ac:spMk id="36" creationId="{8D71EDA1-87BF-4D5D-AB79-F346FD19278A}"/>
          </ac:spMkLst>
        </pc:spChg>
        <pc:spChg chg="add del">
          <ac:chgData name="jose Romero" userId="369856c9e5734b2e" providerId="LiveId" clId="{D793E83A-5C46-4399-A664-27E3A2FF4CA3}" dt="2022-12-18T19:30:14.377" v="13205" actId="26606"/>
          <ac:spMkLst>
            <pc:docMk/>
            <pc:sldMk cId="1980221439" sldId="331"/>
            <ac:spMk id="37" creationId="{09588DA8-065E-4F6F-8EFD-43104AB2E0CF}"/>
          </ac:spMkLst>
        </pc:spChg>
        <pc:spChg chg="add del">
          <ac:chgData name="jose Romero" userId="369856c9e5734b2e" providerId="LiveId" clId="{D793E83A-5C46-4399-A664-27E3A2FF4CA3}" dt="2022-12-18T19:30:14.377" v="13205" actId="26606"/>
          <ac:spMkLst>
            <pc:docMk/>
            <pc:sldMk cId="1980221439" sldId="331"/>
            <ac:spMk id="38" creationId="{C4285719-470E-454C-AF62-8323075F1F5B}"/>
          </ac:spMkLst>
        </pc:spChg>
        <pc:spChg chg="add del">
          <ac:chgData name="jose Romero" userId="369856c9e5734b2e" providerId="LiveId" clId="{D793E83A-5C46-4399-A664-27E3A2FF4CA3}" dt="2022-12-18T19:30:14.377" v="13205" actId="26606"/>
          <ac:spMkLst>
            <pc:docMk/>
            <pc:sldMk cId="1980221439" sldId="331"/>
            <ac:spMk id="39" creationId="{CD9FE4EF-C4D8-49A0-B2FF-81D8DB7D8A24}"/>
          </ac:spMkLst>
        </pc:spChg>
        <pc:spChg chg="add del">
          <ac:chgData name="jose Romero" userId="369856c9e5734b2e" providerId="LiveId" clId="{D793E83A-5C46-4399-A664-27E3A2FF4CA3}" dt="2022-12-18T19:30:14.377" v="13205" actId="26606"/>
          <ac:spMkLst>
            <pc:docMk/>
            <pc:sldMk cId="1980221439" sldId="331"/>
            <ac:spMk id="40" creationId="{4300840D-0A0B-4512-BACA-B439D5B9C57C}"/>
          </ac:spMkLst>
        </pc:spChg>
        <pc:spChg chg="add del">
          <ac:chgData name="jose Romero" userId="369856c9e5734b2e" providerId="LiveId" clId="{D793E83A-5C46-4399-A664-27E3A2FF4CA3}" dt="2022-12-18T19:30:14.377" v="13205" actId="26606"/>
          <ac:spMkLst>
            <pc:docMk/>
            <pc:sldMk cId="1980221439" sldId="331"/>
            <ac:spMk id="41" creationId="{D2B78728-A580-49A7-84F9-6EF6F583ADE0}"/>
          </ac:spMkLst>
        </pc:spChg>
        <pc:spChg chg="add del">
          <ac:chgData name="jose Romero" userId="369856c9e5734b2e" providerId="LiveId" clId="{D793E83A-5C46-4399-A664-27E3A2FF4CA3}" dt="2022-12-18T19:30:14.377" v="13205" actId="26606"/>
          <ac:spMkLst>
            <pc:docMk/>
            <pc:sldMk cId="1980221439" sldId="331"/>
            <ac:spMk id="42" creationId="{38FAA1A1-D861-433F-88FA-1E9D6FD31D11}"/>
          </ac:spMkLst>
        </pc:spChg>
        <pc:spChg chg="add del">
          <ac:chgData name="jose Romero" userId="369856c9e5734b2e" providerId="LiveId" clId="{D793E83A-5C46-4399-A664-27E3A2FF4CA3}" dt="2022-12-18T19:30:14.377" v="13205" actId="26606"/>
          <ac:spMkLst>
            <pc:docMk/>
            <pc:sldMk cId="1980221439" sldId="331"/>
            <ac:spMk id="43" creationId="{8D71EDA1-87BF-4D5D-AB79-F346FD19278A}"/>
          </ac:spMkLst>
        </pc:spChg>
        <pc:spChg chg="add del">
          <ac:chgData name="jose Romero" userId="369856c9e5734b2e" providerId="LiveId" clId="{D793E83A-5C46-4399-A664-27E3A2FF4CA3}" dt="2022-12-18T19:36:06.934" v="13225" actId="26606"/>
          <ac:spMkLst>
            <pc:docMk/>
            <pc:sldMk cId="1980221439" sldId="331"/>
            <ac:spMk id="44" creationId="{09588DA8-065E-4F6F-8EFD-43104AB2E0CF}"/>
          </ac:spMkLst>
        </pc:spChg>
        <pc:spChg chg="add del">
          <ac:chgData name="jose Romero" userId="369856c9e5734b2e" providerId="LiveId" clId="{D793E83A-5C46-4399-A664-27E3A2FF4CA3}" dt="2022-12-18T19:36:06.934" v="13225" actId="26606"/>
          <ac:spMkLst>
            <pc:docMk/>
            <pc:sldMk cId="1980221439" sldId="331"/>
            <ac:spMk id="45" creationId="{C4285719-470E-454C-AF62-8323075F1F5B}"/>
          </ac:spMkLst>
        </pc:spChg>
        <pc:spChg chg="add del">
          <ac:chgData name="jose Romero" userId="369856c9e5734b2e" providerId="LiveId" clId="{D793E83A-5C46-4399-A664-27E3A2FF4CA3}" dt="2022-12-18T19:36:06.934" v="13225" actId="26606"/>
          <ac:spMkLst>
            <pc:docMk/>
            <pc:sldMk cId="1980221439" sldId="331"/>
            <ac:spMk id="46" creationId="{CD9FE4EF-C4D8-49A0-B2FF-81D8DB7D8A24}"/>
          </ac:spMkLst>
        </pc:spChg>
        <pc:spChg chg="add del">
          <ac:chgData name="jose Romero" userId="369856c9e5734b2e" providerId="LiveId" clId="{D793E83A-5C46-4399-A664-27E3A2FF4CA3}" dt="2022-12-18T19:36:06.934" v="13225" actId="26606"/>
          <ac:spMkLst>
            <pc:docMk/>
            <pc:sldMk cId="1980221439" sldId="331"/>
            <ac:spMk id="47" creationId="{4300840D-0A0B-4512-BACA-B439D5B9C57C}"/>
          </ac:spMkLst>
        </pc:spChg>
        <pc:spChg chg="add del">
          <ac:chgData name="jose Romero" userId="369856c9e5734b2e" providerId="LiveId" clId="{D793E83A-5C46-4399-A664-27E3A2FF4CA3}" dt="2022-12-18T19:36:06.934" v="13225" actId="26606"/>
          <ac:spMkLst>
            <pc:docMk/>
            <pc:sldMk cId="1980221439" sldId="331"/>
            <ac:spMk id="48" creationId="{D2B78728-A580-49A7-84F9-6EF6F583ADE0}"/>
          </ac:spMkLst>
        </pc:spChg>
        <pc:spChg chg="add del">
          <ac:chgData name="jose Romero" userId="369856c9e5734b2e" providerId="LiveId" clId="{D793E83A-5C46-4399-A664-27E3A2FF4CA3}" dt="2022-12-18T19:36:06.934" v="13225" actId="26606"/>
          <ac:spMkLst>
            <pc:docMk/>
            <pc:sldMk cId="1980221439" sldId="331"/>
            <ac:spMk id="49" creationId="{38FAA1A1-D861-433F-88FA-1E9D6FD31D11}"/>
          </ac:spMkLst>
        </pc:spChg>
        <pc:spChg chg="add del">
          <ac:chgData name="jose Romero" userId="369856c9e5734b2e" providerId="LiveId" clId="{D793E83A-5C46-4399-A664-27E3A2FF4CA3}" dt="2022-12-18T19:36:06.934" v="13225" actId="26606"/>
          <ac:spMkLst>
            <pc:docMk/>
            <pc:sldMk cId="1980221439" sldId="331"/>
            <ac:spMk id="50" creationId="{8D71EDA1-87BF-4D5D-AB79-F346FD19278A}"/>
          </ac:spMkLst>
        </pc:spChg>
        <pc:spChg chg="add">
          <ac:chgData name="jose Romero" userId="369856c9e5734b2e" providerId="LiveId" clId="{D793E83A-5C46-4399-A664-27E3A2FF4CA3}" dt="2022-12-18T19:37:22.131" v="13243" actId="26606"/>
          <ac:spMkLst>
            <pc:docMk/>
            <pc:sldMk cId="1980221439" sldId="331"/>
            <ac:spMk id="51" creationId="{09588DA8-065E-4F6F-8EFD-43104AB2E0CF}"/>
          </ac:spMkLst>
        </pc:spChg>
        <pc:spChg chg="add">
          <ac:chgData name="jose Romero" userId="369856c9e5734b2e" providerId="LiveId" clId="{D793E83A-5C46-4399-A664-27E3A2FF4CA3}" dt="2022-12-18T19:37:22.131" v="13243" actId="26606"/>
          <ac:spMkLst>
            <pc:docMk/>
            <pc:sldMk cId="1980221439" sldId="331"/>
            <ac:spMk id="52" creationId="{C4285719-470E-454C-AF62-8323075F1F5B}"/>
          </ac:spMkLst>
        </pc:spChg>
        <pc:spChg chg="add">
          <ac:chgData name="jose Romero" userId="369856c9e5734b2e" providerId="LiveId" clId="{D793E83A-5C46-4399-A664-27E3A2FF4CA3}" dt="2022-12-18T19:37:22.131" v="13243" actId="26606"/>
          <ac:spMkLst>
            <pc:docMk/>
            <pc:sldMk cId="1980221439" sldId="331"/>
            <ac:spMk id="53" creationId="{CD9FE4EF-C4D8-49A0-B2FF-81D8DB7D8A24}"/>
          </ac:spMkLst>
        </pc:spChg>
        <pc:spChg chg="add">
          <ac:chgData name="jose Romero" userId="369856c9e5734b2e" providerId="LiveId" clId="{D793E83A-5C46-4399-A664-27E3A2FF4CA3}" dt="2022-12-18T19:37:22.131" v="13243" actId="26606"/>
          <ac:spMkLst>
            <pc:docMk/>
            <pc:sldMk cId="1980221439" sldId="331"/>
            <ac:spMk id="54" creationId="{4300840D-0A0B-4512-BACA-B439D5B9C57C}"/>
          </ac:spMkLst>
        </pc:spChg>
        <pc:spChg chg="add">
          <ac:chgData name="jose Romero" userId="369856c9e5734b2e" providerId="LiveId" clId="{D793E83A-5C46-4399-A664-27E3A2FF4CA3}" dt="2022-12-18T19:37:22.131" v="13243" actId="26606"/>
          <ac:spMkLst>
            <pc:docMk/>
            <pc:sldMk cId="1980221439" sldId="331"/>
            <ac:spMk id="55" creationId="{D2B78728-A580-49A7-84F9-6EF6F583ADE0}"/>
          </ac:spMkLst>
        </pc:spChg>
        <pc:spChg chg="add">
          <ac:chgData name="jose Romero" userId="369856c9e5734b2e" providerId="LiveId" clId="{D793E83A-5C46-4399-A664-27E3A2FF4CA3}" dt="2022-12-18T19:37:22.131" v="13243" actId="26606"/>
          <ac:spMkLst>
            <pc:docMk/>
            <pc:sldMk cId="1980221439" sldId="331"/>
            <ac:spMk id="56" creationId="{38FAA1A1-D861-433F-88FA-1E9D6FD31D11}"/>
          </ac:spMkLst>
        </pc:spChg>
        <pc:spChg chg="add">
          <ac:chgData name="jose Romero" userId="369856c9e5734b2e" providerId="LiveId" clId="{D793E83A-5C46-4399-A664-27E3A2FF4CA3}" dt="2022-12-18T19:37:22.131" v="13243" actId="26606"/>
          <ac:spMkLst>
            <pc:docMk/>
            <pc:sldMk cId="1980221439" sldId="331"/>
            <ac:spMk id="57" creationId="{8D71EDA1-87BF-4D5D-AB79-F346FD19278A}"/>
          </ac:spMkLst>
        </pc:spChg>
        <pc:graphicFrameChg chg="add del">
          <ac:chgData name="jose Romero" userId="369856c9e5734b2e" providerId="LiveId" clId="{D793E83A-5C46-4399-A664-27E3A2FF4CA3}" dt="2022-12-18T19:28:06.197" v="13171" actId="26606"/>
          <ac:graphicFrameMkLst>
            <pc:docMk/>
            <pc:sldMk cId="1980221439" sldId="331"/>
            <ac:graphicFrameMk id="22" creationId="{76F54408-38C2-96F1-92FE-523635E4EAB8}"/>
          </ac:graphicFrameMkLst>
        </pc:graphicFrameChg>
        <pc:picChg chg="add del">
          <ac:chgData name="jose Romero" userId="369856c9e5734b2e" providerId="LiveId" clId="{D793E83A-5C46-4399-A664-27E3A2FF4CA3}" dt="2022-12-18T10:53:19.687" v="13111" actId="26606"/>
          <ac:picMkLst>
            <pc:docMk/>
            <pc:sldMk cId="1980221439" sldId="331"/>
            <ac:picMk id="21" creationId="{65FE9645-F72D-FBEB-27FD-39DBEAB74D83}"/>
          </ac:picMkLst>
        </pc:picChg>
        <pc:picChg chg="add del">
          <ac:chgData name="jose Romero" userId="369856c9e5734b2e" providerId="LiveId" clId="{D793E83A-5C46-4399-A664-27E3A2FF4CA3}" dt="2022-12-18T10:53:42.342" v="13113" actId="26606"/>
          <ac:picMkLst>
            <pc:docMk/>
            <pc:sldMk cId="1980221439" sldId="331"/>
            <ac:picMk id="23" creationId="{B3EAB725-6026-90BA-68CB-CDAEB1D6C011}"/>
          </ac:picMkLst>
        </pc:picChg>
      </pc:sldChg>
      <pc:sldChg chg="addSp delSp modSp mod setBg">
        <pc:chgData name="jose Romero" userId="369856c9e5734b2e" providerId="LiveId" clId="{D793E83A-5C46-4399-A664-27E3A2FF4CA3}" dt="2022-12-18T19:37:41.575" v="13246" actId="26606"/>
        <pc:sldMkLst>
          <pc:docMk/>
          <pc:sldMk cId="2560061391" sldId="332"/>
        </pc:sldMkLst>
        <pc:spChg chg="mod ord">
          <ac:chgData name="jose Romero" userId="369856c9e5734b2e" providerId="LiveId" clId="{D793E83A-5C46-4399-A664-27E3A2FF4CA3}" dt="2022-12-18T19:37:41.575" v="13246" actId="26606"/>
          <ac:spMkLst>
            <pc:docMk/>
            <pc:sldMk cId="2560061391" sldId="332"/>
            <ac:spMk id="4" creationId="{E2403FD9-22AB-4833-9FE0-E1E67C96862D}"/>
          </ac:spMkLst>
        </pc:spChg>
        <pc:spChg chg="mod">
          <ac:chgData name="jose Romero" userId="369856c9e5734b2e" providerId="LiveId" clId="{D793E83A-5C46-4399-A664-27E3A2FF4CA3}" dt="2022-12-18T19:37:41.575" v="13246" actId="26606"/>
          <ac:spMkLst>
            <pc:docMk/>
            <pc:sldMk cId="2560061391" sldId="332"/>
            <ac:spMk id="5" creationId="{8E999A1B-8752-489F-A63B-EA2F60186B52}"/>
          </ac:spMkLst>
        </pc:spChg>
        <pc:spChg chg="mod">
          <ac:chgData name="jose Romero" userId="369856c9e5734b2e" providerId="LiveId" clId="{D793E83A-5C46-4399-A664-27E3A2FF4CA3}" dt="2022-12-18T19:37:41.575" v="13246" actId="26606"/>
          <ac:spMkLst>
            <pc:docMk/>
            <pc:sldMk cId="2560061391" sldId="332"/>
            <ac:spMk id="19" creationId="{6CA66F18-AF00-434A-AB3C-61097BEAE5FA}"/>
          </ac:spMkLst>
        </pc:spChg>
        <pc:spChg chg="add del">
          <ac:chgData name="jose Romero" userId="369856c9e5734b2e" providerId="LiveId" clId="{D793E83A-5C46-4399-A664-27E3A2FF4CA3}" dt="2022-12-18T19:36:08.879" v="13226" actId="26606"/>
          <ac:spMkLst>
            <pc:docMk/>
            <pc:sldMk cId="2560061391" sldId="332"/>
            <ac:spMk id="21" creationId="{09588DA8-065E-4F6F-8EFD-43104AB2E0CF}"/>
          </ac:spMkLst>
        </pc:spChg>
        <pc:spChg chg="add del">
          <ac:chgData name="jose Romero" userId="369856c9e5734b2e" providerId="LiveId" clId="{D793E83A-5C46-4399-A664-27E3A2FF4CA3}" dt="2022-12-18T19:36:08.879" v="13226" actId="26606"/>
          <ac:spMkLst>
            <pc:docMk/>
            <pc:sldMk cId="2560061391" sldId="332"/>
            <ac:spMk id="22" creationId="{C4285719-470E-454C-AF62-8323075F1F5B}"/>
          </ac:spMkLst>
        </pc:spChg>
        <pc:spChg chg="add del">
          <ac:chgData name="jose Romero" userId="369856c9e5734b2e" providerId="LiveId" clId="{D793E83A-5C46-4399-A664-27E3A2FF4CA3}" dt="2022-12-18T19:36:08.879" v="13226" actId="26606"/>
          <ac:spMkLst>
            <pc:docMk/>
            <pc:sldMk cId="2560061391" sldId="332"/>
            <ac:spMk id="23" creationId="{CD9FE4EF-C4D8-49A0-B2FF-81D8DB7D8A24}"/>
          </ac:spMkLst>
        </pc:spChg>
        <pc:spChg chg="add del">
          <ac:chgData name="jose Romero" userId="369856c9e5734b2e" providerId="LiveId" clId="{D793E83A-5C46-4399-A664-27E3A2FF4CA3}" dt="2022-12-18T19:30:45.886" v="13207" actId="26606"/>
          <ac:spMkLst>
            <pc:docMk/>
            <pc:sldMk cId="2560061391" sldId="332"/>
            <ac:spMk id="24" creationId="{DEE2AD96-B495-4E06-9291-B71706F728CB}"/>
          </ac:spMkLst>
        </pc:spChg>
        <pc:spChg chg="add del">
          <ac:chgData name="jose Romero" userId="369856c9e5734b2e" providerId="LiveId" clId="{D793E83A-5C46-4399-A664-27E3A2FF4CA3}" dt="2022-12-18T19:36:08.879" v="13226" actId="26606"/>
          <ac:spMkLst>
            <pc:docMk/>
            <pc:sldMk cId="2560061391" sldId="332"/>
            <ac:spMk id="25" creationId="{4300840D-0A0B-4512-BACA-B439D5B9C57C}"/>
          </ac:spMkLst>
        </pc:spChg>
        <pc:spChg chg="add del">
          <ac:chgData name="jose Romero" userId="369856c9e5734b2e" providerId="LiveId" clId="{D793E83A-5C46-4399-A664-27E3A2FF4CA3}" dt="2022-12-18T19:30:45.886" v="13207" actId="26606"/>
          <ac:spMkLst>
            <pc:docMk/>
            <pc:sldMk cId="2560061391" sldId="332"/>
            <ac:spMk id="26" creationId="{53CF6D67-C5A8-4ADD-9E8E-1E38CA1D3166}"/>
          </ac:spMkLst>
        </pc:spChg>
        <pc:spChg chg="add del">
          <ac:chgData name="jose Romero" userId="369856c9e5734b2e" providerId="LiveId" clId="{D793E83A-5C46-4399-A664-27E3A2FF4CA3}" dt="2022-12-18T19:36:08.879" v="13226" actId="26606"/>
          <ac:spMkLst>
            <pc:docMk/>
            <pc:sldMk cId="2560061391" sldId="332"/>
            <ac:spMk id="27" creationId="{D2B78728-A580-49A7-84F9-6EF6F583ADE0}"/>
          </ac:spMkLst>
        </pc:spChg>
        <pc:spChg chg="add del">
          <ac:chgData name="jose Romero" userId="369856c9e5734b2e" providerId="LiveId" clId="{D793E83A-5C46-4399-A664-27E3A2FF4CA3}" dt="2022-12-18T19:30:45.886" v="13207" actId="26606"/>
          <ac:spMkLst>
            <pc:docMk/>
            <pc:sldMk cId="2560061391" sldId="332"/>
            <ac:spMk id="28" creationId="{86909FA0-B515-4681-B7A8-FA281D133B94}"/>
          </ac:spMkLst>
        </pc:spChg>
        <pc:spChg chg="add del">
          <ac:chgData name="jose Romero" userId="369856c9e5734b2e" providerId="LiveId" clId="{D793E83A-5C46-4399-A664-27E3A2FF4CA3}" dt="2022-12-18T19:36:08.879" v="13226" actId="26606"/>
          <ac:spMkLst>
            <pc:docMk/>
            <pc:sldMk cId="2560061391" sldId="332"/>
            <ac:spMk id="29" creationId="{38FAA1A1-D861-433F-88FA-1E9D6FD31D11}"/>
          </ac:spMkLst>
        </pc:spChg>
        <pc:spChg chg="add del">
          <ac:chgData name="jose Romero" userId="369856c9e5734b2e" providerId="LiveId" clId="{D793E83A-5C46-4399-A664-27E3A2FF4CA3}" dt="2022-12-18T19:30:45.886" v="13207" actId="26606"/>
          <ac:spMkLst>
            <pc:docMk/>
            <pc:sldMk cId="2560061391" sldId="332"/>
            <ac:spMk id="30" creationId="{21C9FE86-FCC3-4A31-AA1C-C882262B7FE7}"/>
          </ac:spMkLst>
        </pc:spChg>
        <pc:spChg chg="add">
          <ac:chgData name="jose Romero" userId="369856c9e5734b2e" providerId="LiveId" clId="{D793E83A-5C46-4399-A664-27E3A2FF4CA3}" dt="2022-12-18T19:37:41.575" v="13246" actId="26606"/>
          <ac:spMkLst>
            <pc:docMk/>
            <pc:sldMk cId="2560061391" sldId="332"/>
            <ac:spMk id="31" creationId="{09588DA8-065E-4F6F-8EFD-43104AB2E0CF}"/>
          </ac:spMkLst>
        </pc:spChg>
        <pc:spChg chg="add del">
          <ac:chgData name="jose Romero" userId="369856c9e5734b2e" providerId="LiveId" clId="{D793E83A-5C46-4399-A664-27E3A2FF4CA3}" dt="2022-12-18T19:30:45.886" v="13207" actId="26606"/>
          <ac:spMkLst>
            <pc:docMk/>
            <pc:sldMk cId="2560061391" sldId="332"/>
            <ac:spMk id="32" creationId="{7D96243B-ECED-4B71-8E06-AE9A285EAD20}"/>
          </ac:spMkLst>
        </pc:spChg>
        <pc:spChg chg="add">
          <ac:chgData name="jose Romero" userId="369856c9e5734b2e" providerId="LiveId" clId="{D793E83A-5C46-4399-A664-27E3A2FF4CA3}" dt="2022-12-18T19:37:41.575" v="13246" actId="26606"/>
          <ac:spMkLst>
            <pc:docMk/>
            <pc:sldMk cId="2560061391" sldId="332"/>
            <ac:spMk id="33" creationId="{C4285719-470E-454C-AF62-8323075F1F5B}"/>
          </ac:spMkLst>
        </pc:spChg>
        <pc:spChg chg="add del">
          <ac:chgData name="jose Romero" userId="369856c9e5734b2e" providerId="LiveId" clId="{D793E83A-5C46-4399-A664-27E3A2FF4CA3}" dt="2022-12-18T19:30:45.886" v="13207" actId="26606"/>
          <ac:spMkLst>
            <pc:docMk/>
            <pc:sldMk cId="2560061391" sldId="332"/>
            <ac:spMk id="34" creationId="{A09989E4-EFDC-4A90-A633-E0525FB4139E}"/>
          </ac:spMkLst>
        </pc:spChg>
        <pc:spChg chg="add">
          <ac:chgData name="jose Romero" userId="369856c9e5734b2e" providerId="LiveId" clId="{D793E83A-5C46-4399-A664-27E3A2FF4CA3}" dt="2022-12-18T19:37:41.575" v="13246" actId="26606"/>
          <ac:spMkLst>
            <pc:docMk/>
            <pc:sldMk cId="2560061391" sldId="332"/>
            <ac:spMk id="35" creationId="{CD9FE4EF-C4D8-49A0-B2FF-81D8DB7D8A24}"/>
          </ac:spMkLst>
        </pc:spChg>
        <pc:spChg chg="add del">
          <ac:chgData name="jose Romero" userId="369856c9e5734b2e" providerId="LiveId" clId="{D793E83A-5C46-4399-A664-27E3A2FF4CA3}" dt="2022-12-18T19:36:08.879" v="13226" actId="26606"/>
          <ac:spMkLst>
            <pc:docMk/>
            <pc:sldMk cId="2560061391" sldId="332"/>
            <ac:spMk id="36" creationId="{8D71EDA1-87BF-4D5D-AB79-F346FD19278A}"/>
          </ac:spMkLst>
        </pc:spChg>
        <pc:spChg chg="add">
          <ac:chgData name="jose Romero" userId="369856c9e5734b2e" providerId="LiveId" clId="{D793E83A-5C46-4399-A664-27E3A2FF4CA3}" dt="2022-12-18T19:37:41.575" v="13246" actId="26606"/>
          <ac:spMkLst>
            <pc:docMk/>
            <pc:sldMk cId="2560061391" sldId="332"/>
            <ac:spMk id="37" creationId="{4300840D-0A0B-4512-BACA-B439D5B9C57C}"/>
          </ac:spMkLst>
        </pc:spChg>
        <pc:spChg chg="add">
          <ac:chgData name="jose Romero" userId="369856c9e5734b2e" providerId="LiveId" clId="{D793E83A-5C46-4399-A664-27E3A2FF4CA3}" dt="2022-12-18T19:37:41.575" v="13246" actId="26606"/>
          <ac:spMkLst>
            <pc:docMk/>
            <pc:sldMk cId="2560061391" sldId="332"/>
            <ac:spMk id="38" creationId="{D2B78728-A580-49A7-84F9-6EF6F583ADE0}"/>
          </ac:spMkLst>
        </pc:spChg>
        <pc:spChg chg="add">
          <ac:chgData name="jose Romero" userId="369856c9e5734b2e" providerId="LiveId" clId="{D793E83A-5C46-4399-A664-27E3A2FF4CA3}" dt="2022-12-18T19:37:41.575" v="13246" actId="26606"/>
          <ac:spMkLst>
            <pc:docMk/>
            <pc:sldMk cId="2560061391" sldId="332"/>
            <ac:spMk id="39" creationId="{38FAA1A1-D861-433F-88FA-1E9D6FD31D11}"/>
          </ac:spMkLst>
        </pc:spChg>
        <pc:spChg chg="add">
          <ac:chgData name="jose Romero" userId="369856c9e5734b2e" providerId="LiveId" clId="{D793E83A-5C46-4399-A664-27E3A2FF4CA3}" dt="2022-12-18T19:37:41.575" v="13246" actId="26606"/>
          <ac:spMkLst>
            <pc:docMk/>
            <pc:sldMk cId="2560061391" sldId="332"/>
            <ac:spMk id="40" creationId="{8D71EDA1-87BF-4D5D-AB79-F346FD19278A}"/>
          </ac:spMkLst>
        </pc:spChg>
      </pc:sldChg>
      <pc:sldChg chg="addSp delSp modSp new mod setBg setClrOvrMap">
        <pc:chgData name="jose Romero" userId="369856c9e5734b2e" providerId="LiveId" clId="{D793E83A-5C46-4399-A664-27E3A2FF4CA3}" dt="2022-12-18T08:17:37.573" v="10138" actId="26606"/>
        <pc:sldMkLst>
          <pc:docMk/>
          <pc:sldMk cId="1479510713" sldId="333"/>
        </pc:sldMkLst>
        <pc:spChg chg="mod">
          <ac:chgData name="jose Romero" userId="369856c9e5734b2e" providerId="LiveId" clId="{D793E83A-5C46-4399-A664-27E3A2FF4CA3}" dt="2022-12-18T08:17:37.573" v="10138" actId="26606"/>
          <ac:spMkLst>
            <pc:docMk/>
            <pc:sldMk cId="1479510713" sldId="333"/>
            <ac:spMk id="2" creationId="{CFA3E146-76BB-8475-80C1-19CD1850F5A8}"/>
          </ac:spMkLst>
        </pc:spChg>
        <pc:spChg chg="add del mod">
          <ac:chgData name="jose Romero" userId="369856c9e5734b2e" providerId="LiveId" clId="{D793E83A-5C46-4399-A664-27E3A2FF4CA3}" dt="2022-12-18T08:17:37.573" v="10138" actId="26606"/>
          <ac:spMkLst>
            <pc:docMk/>
            <pc:sldMk cId="1479510713" sldId="333"/>
            <ac:spMk id="3" creationId="{8AFC7B4F-8BC5-25F3-06E4-3020DE3ADFE6}"/>
          </ac:spMkLst>
        </pc:spChg>
        <pc:spChg chg="add del">
          <ac:chgData name="jose Romero" userId="369856c9e5734b2e" providerId="LiveId" clId="{D793E83A-5C46-4399-A664-27E3A2FF4CA3}" dt="2022-12-18T08:17:35.989" v="10135" actId="26606"/>
          <ac:spMkLst>
            <pc:docMk/>
            <pc:sldMk cId="1479510713" sldId="333"/>
            <ac:spMk id="6" creationId="{71B2258F-86CA-4D4D-8270-BC05FCDEBFB3}"/>
          </ac:spMkLst>
        </pc:spChg>
        <pc:spChg chg="add del">
          <ac:chgData name="jose Romero" userId="369856c9e5734b2e" providerId="LiveId" clId="{D793E83A-5C46-4399-A664-27E3A2FF4CA3}" dt="2022-12-18T08:16:45.749" v="10131" actId="26606"/>
          <ac:spMkLst>
            <pc:docMk/>
            <pc:sldMk cId="1479510713" sldId="333"/>
            <ac:spMk id="9" creationId="{71B2258F-86CA-4D4D-8270-BC05FCDEBFB3}"/>
          </ac:spMkLst>
        </pc:spChg>
        <pc:spChg chg="add del">
          <ac:chgData name="jose Romero" userId="369856c9e5734b2e" providerId="LiveId" clId="{D793E83A-5C46-4399-A664-27E3A2FF4CA3}" dt="2022-12-18T08:08:12.303" v="9927" actId="26606"/>
          <ac:spMkLst>
            <pc:docMk/>
            <pc:sldMk cId="1479510713" sldId="333"/>
            <ac:spMk id="10" creationId="{32AEEBC8-9D30-42EF-95F2-386C2653FBF0}"/>
          </ac:spMkLst>
        </pc:spChg>
        <pc:spChg chg="add del">
          <ac:chgData name="jose Romero" userId="369856c9e5734b2e" providerId="LiveId" clId="{D793E83A-5C46-4399-A664-27E3A2FF4CA3}" dt="2022-12-18T08:17:37.559" v="10137" actId="26606"/>
          <ac:spMkLst>
            <pc:docMk/>
            <pc:sldMk cId="1479510713" sldId="333"/>
            <ac:spMk id="11" creationId="{007891EC-4501-44ED-A8C8-B11B6DB767AB}"/>
          </ac:spMkLst>
        </pc:spChg>
        <pc:spChg chg="add del">
          <ac:chgData name="jose Romero" userId="369856c9e5734b2e" providerId="LiveId" clId="{D793E83A-5C46-4399-A664-27E3A2FF4CA3}" dt="2022-12-18T08:08:12.303" v="9927" actId="26606"/>
          <ac:spMkLst>
            <pc:docMk/>
            <pc:sldMk cId="1479510713" sldId="333"/>
            <ac:spMk id="12" creationId="{2E92FA66-67D7-4CB4-94D3-E643A9AD4757}"/>
          </ac:spMkLst>
        </pc:spChg>
        <pc:spChg chg="add del">
          <ac:chgData name="jose Romero" userId="369856c9e5734b2e" providerId="LiveId" clId="{D793E83A-5C46-4399-A664-27E3A2FF4CA3}" dt="2022-12-18T08:17:37.559" v="10137" actId="26606"/>
          <ac:spMkLst>
            <pc:docMk/>
            <pc:sldMk cId="1479510713" sldId="333"/>
            <ac:spMk id="13" creationId="{C1DD1A8A-57D5-4A81-AD04-532B043C5611}"/>
          </ac:spMkLst>
        </pc:spChg>
        <pc:spChg chg="add">
          <ac:chgData name="jose Romero" userId="369856c9e5734b2e" providerId="LiveId" clId="{D793E83A-5C46-4399-A664-27E3A2FF4CA3}" dt="2022-12-18T08:17:37.573" v="10138" actId="26606"/>
          <ac:spMkLst>
            <pc:docMk/>
            <pc:sldMk cId="1479510713" sldId="333"/>
            <ac:spMk id="16" creationId="{71B2258F-86CA-4D4D-8270-BC05FCDEBFB3}"/>
          </ac:spMkLst>
        </pc:spChg>
        <pc:picChg chg="add del">
          <ac:chgData name="jose Romero" userId="369856c9e5734b2e" providerId="LiveId" clId="{D793E83A-5C46-4399-A664-27E3A2FF4CA3}" dt="2022-12-18T08:16:45.749" v="10131" actId="26606"/>
          <ac:picMkLst>
            <pc:docMk/>
            <pc:sldMk cId="1479510713" sldId="333"/>
            <ac:picMk id="5" creationId="{C85CC3F0-A002-DF81-4A61-7FC59DD9A1A8}"/>
          </ac:picMkLst>
        </pc:picChg>
        <pc:picChg chg="add del">
          <ac:chgData name="jose Romero" userId="369856c9e5734b2e" providerId="LiveId" clId="{D793E83A-5C46-4399-A664-27E3A2FF4CA3}" dt="2022-12-18T08:08:12.303" v="9927" actId="26606"/>
          <ac:picMkLst>
            <pc:docMk/>
            <pc:sldMk cId="1479510713" sldId="333"/>
            <ac:picMk id="7" creationId="{DE2236F2-B792-408F-F3B8-778129BA73A3}"/>
          </ac:picMkLst>
        </pc:picChg>
        <pc:picChg chg="add del">
          <ac:chgData name="jose Romero" userId="369856c9e5734b2e" providerId="LiveId" clId="{D793E83A-5C46-4399-A664-27E3A2FF4CA3}" dt="2022-12-18T08:17:35.989" v="10135" actId="26606"/>
          <ac:picMkLst>
            <pc:docMk/>
            <pc:sldMk cId="1479510713" sldId="333"/>
            <ac:picMk id="8" creationId="{4F1F38C4-942C-8A2A-9B11-C253430E0519}"/>
          </ac:picMkLst>
        </pc:picChg>
        <pc:picChg chg="add del">
          <ac:chgData name="jose Romero" userId="369856c9e5734b2e" providerId="LiveId" clId="{D793E83A-5C46-4399-A664-27E3A2FF4CA3}" dt="2022-12-18T08:17:37.559" v="10137" actId="26606"/>
          <ac:picMkLst>
            <pc:docMk/>
            <pc:sldMk cId="1479510713" sldId="333"/>
            <ac:picMk id="14" creationId="{F767CB51-5755-C487-C7A4-7C45891FF274}"/>
          </ac:picMkLst>
        </pc:picChg>
        <pc:picChg chg="add">
          <ac:chgData name="jose Romero" userId="369856c9e5734b2e" providerId="LiveId" clId="{D793E83A-5C46-4399-A664-27E3A2FF4CA3}" dt="2022-12-18T08:17:37.573" v="10138" actId="26606"/>
          <ac:picMkLst>
            <pc:docMk/>
            <pc:sldMk cId="1479510713" sldId="333"/>
            <ac:picMk id="17" creationId="{4F1F38C4-942C-8A2A-9B11-C253430E0519}"/>
          </ac:picMkLst>
        </pc:picChg>
      </pc:sldChg>
      <pc:sldChg chg="modSp add del mod">
        <pc:chgData name="jose Romero" userId="369856c9e5734b2e" providerId="LiveId" clId="{D793E83A-5C46-4399-A664-27E3A2FF4CA3}" dt="2022-12-17T23:39:25.026" v="3299"/>
        <pc:sldMkLst>
          <pc:docMk/>
          <pc:sldMk cId="1568722599" sldId="333"/>
        </pc:sldMkLst>
        <pc:spChg chg="mod">
          <ac:chgData name="jose Romero" userId="369856c9e5734b2e" providerId="LiveId" clId="{D793E83A-5C46-4399-A664-27E3A2FF4CA3}" dt="2022-12-17T23:39:23.596" v="3297" actId="27636"/>
          <ac:spMkLst>
            <pc:docMk/>
            <pc:sldMk cId="1568722599" sldId="333"/>
            <ac:spMk id="5" creationId="{1B07C49E-AFFC-EC46-8930-E4D428F5F943}"/>
          </ac:spMkLst>
        </pc:spChg>
      </pc:sldChg>
      <pc:sldChg chg="addSp delSp modSp new del mod">
        <pc:chgData name="jose Romero" userId="369856c9e5734b2e" providerId="LiveId" clId="{D793E83A-5C46-4399-A664-27E3A2FF4CA3}" dt="2022-12-17T23:41:09.098" v="3317" actId="680"/>
        <pc:sldMkLst>
          <pc:docMk/>
          <pc:sldMk cId="3182736926" sldId="333"/>
        </pc:sldMkLst>
        <pc:spChg chg="add del">
          <ac:chgData name="jose Romero" userId="369856c9e5734b2e" providerId="LiveId" clId="{D793E83A-5C46-4399-A664-27E3A2FF4CA3}" dt="2022-12-17T23:41:08.452" v="3316"/>
          <ac:spMkLst>
            <pc:docMk/>
            <pc:sldMk cId="3182736926" sldId="333"/>
            <ac:spMk id="3" creationId="{91A696E3-9D11-F91D-6796-A7C0A32F2C42}"/>
          </ac:spMkLst>
        </pc:spChg>
        <pc:spChg chg="add del mod">
          <ac:chgData name="jose Romero" userId="369856c9e5734b2e" providerId="LiveId" clId="{D793E83A-5C46-4399-A664-27E3A2FF4CA3}" dt="2022-12-17T23:41:08.452" v="3316"/>
          <ac:spMkLst>
            <pc:docMk/>
            <pc:sldMk cId="3182736926" sldId="333"/>
            <ac:spMk id="4" creationId="{094C0BE8-6F29-2C6D-5226-3929414CCAD5}"/>
          </ac:spMkLst>
        </pc:spChg>
      </pc:sldChg>
      <pc:sldChg chg="modSp add del mod">
        <pc:chgData name="jose Romero" userId="369856c9e5734b2e" providerId="LiveId" clId="{D793E83A-5C46-4399-A664-27E3A2FF4CA3}" dt="2022-12-17T23:39:51.237" v="3307"/>
        <pc:sldMkLst>
          <pc:docMk/>
          <pc:sldMk cId="3673000719" sldId="333"/>
        </pc:sldMkLst>
        <pc:spChg chg="mod">
          <ac:chgData name="jose Romero" userId="369856c9e5734b2e" providerId="LiveId" clId="{D793E83A-5C46-4399-A664-27E3A2FF4CA3}" dt="2022-12-17T23:39:51.237" v="3307"/>
          <ac:spMkLst>
            <pc:docMk/>
            <pc:sldMk cId="3673000719" sldId="333"/>
            <ac:spMk id="5" creationId="{1B07C49E-AFFC-EC46-8930-E4D428F5F943}"/>
          </ac:spMkLst>
        </pc:spChg>
      </pc:sld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12.svg"/><Relationship Id="rId13" Type="http://schemas.openxmlformats.org/officeDocument/2006/relationships/image" Target="../media/image17.pn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16.svg"/><Relationship Id="rId2" Type="http://schemas.openxmlformats.org/officeDocument/2006/relationships/image" Target="../media/image6.svg"/><Relationship Id="rId16" Type="http://schemas.openxmlformats.org/officeDocument/2006/relationships/image" Target="../media/image20.svg"/><Relationship Id="rId1" Type="http://schemas.openxmlformats.org/officeDocument/2006/relationships/image" Target="../media/image5.png"/><Relationship Id="rId6" Type="http://schemas.openxmlformats.org/officeDocument/2006/relationships/image" Target="../media/image10.svg"/><Relationship Id="rId11" Type="http://schemas.openxmlformats.org/officeDocument/2006/relationships/image" Target="../media/image15.png"/><Relationship Id="rId5" Type="http://schemas.openxmlformats.org/officeDocument/2006/relationships/image" Target="../media/image9.png"/><Relationship Id="rId15" Type="http://schemas.openxmlformats.org/officeDocument/2006/relationships/image" Target="../media/image19.png"/><Relationship Id="rId10" Type="http://schemas.openxmlformats.org/officeDocument/2006/relationships/image" Target="../media/image14.svg"/><Relationship Id="rId4" Type="http://schemas.openxmlformats.org/officeDocument/2006/relationships/image" Target="../media/image8.svg"/><Relationship Id="rId9" Type="http://schemas.openxmlformats.org/officeDocument/2006/relationships/image" Target="../media/image13.png"/><Relationship Id="rId14" Type="http://schemas.openxmlformats.org/officeDocument/2006/relationships/image" Target="../media/image18.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2.svg"/><Relationship Id="rId13" Type="http://schemas.openxmlformats.org/officeDocument/2006/relationships/image" Target="../media/image17.pn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16.svg"/><Relationship Id="rId2" Type="http://schemas.openxmlformats.org/officeDocument/2006/relationships/image" Target="../media/image6.svg"/><Relationship Id="rId16" Type="http://schemas.openxmlformats.org/officeDocument/2006/relationships/image" Target="../media/image20.svg"/><Relationship Id="rId1" Type="http://schemas.openxmlformats.org/officeDocument/2006/relationships/image" Target="../media/image5.png"/><Relationship Id="rId6" Type="http://schemas.openxmlformats.org/officeDocument/2006/relationships/image" Target="../media/image10.svg"/><Relationship Id="rId11" Type="http://schemas.openxmlformats.org/officeDocument/2006/relationships/image" Target="../media/image15.png"/><Relationship Id="rId5" Type="http://schemas.openxmlformats.org/officeDocument/2006/relationships/image" Target="../media/image9.png"/><Relationship Id="rId15" Type="http://schemas.openxmlformats.org/officeDocument/2006/relationships/image" Target="../media/image19.png"/><Relationship Id="rId10" Type="http://schemas.openxmlformats.org/officeDocument/2006/relationships/image" Target="../media/image14.svg"/><Relationship Id="rId4" Type="http://schemas.openxmlformats.org/officeDocument/2006/relationships/image" Target="../media/image8.svg"/><Relationship Id="rId9" Type="http://schemas.openxmlformats.org/officeDocument/2006/relationships/image" Target="../media/image13.png"/><Relationship Id="rId14" Type="http://schemas.openxmlformats.org/officeDocument/2006/relationships/image" Target="../media/image18.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9A5B422-C5BD-4F75-961A-8B008BC1BCA3}" type="doc">
      <dgm:prSet loTypeId="urn:microsoft.com/office/officeart/2018/2/layout/IconLabelList" loCatId="icon" qsTypeId="urn:microsoft.com/office/officeart/2005/8/quickstyle/simple1" qsCatId="simple" csTypeId="urn:microsoft.com/office/officeart/2005/8/colors/accent1_2" csCatId="accent1" phldr="1"/>
      <dgm:spPr/>
    </dgm:pt>
    <dgm:pt modelId="{6EC2F0B2-F389-419B-ACAF-E80E6A393F67}">
      <dgm:prSet phldrT="[Text]" custT="1"/>
      <dgm:spPr/>
      <dgm:t>
        <a:bodyPr/>
        <a:lstStyle/>
        <a:p>
          <a:pPr>
            <a:lnSpc>
              <a:spcPct val="100000"/>
            </a:lnSpc>
          </a:pPr>
          <a:r>
            <a:rPr lang="en-US" sz="1050"/>
            <a:t>Request rocket launch data using SpaceX REST API</a:t>
          </a:r>
        </a:p>
      </dgm:t>
    </dgm:pt>
    <dgm:pt modelId="{EFD8F383-0B38-494D-815A-0B7FB7B57B7F}" type="parTrans" cxnId="{2B66428B-3025-46D9-BFFF-009F5BC0642B}">
      <dgm:prSet/>
      <dgm:spPr/>
      <dgm:t>
        <a:bodyPr/>
        <a:lstStyle/>
        <a:p>
          <a:endParaRPr lang="en-US"/>
        </a:p>
      </dgm:t>
    </dgm:pt>
    <dgm:pt modelId="{320E9022-3B89-49ED-A914-A33560ECEE95}" type="sibTrans" cxnId="{2B66428B-3025-46D9-BFFF-009F5BC0642B}">
      <dgm:prSet/>
      <dgm:spPr/>
      <dgm:t>
        <a:bodyPr/>
        <a:lstStyle/>
        <a:p>
          <a:endParaRPr lang="en-US"/>
        </a:p>
      </dgm:t>
    </dgm:pt>
    <dgm:pt modelId="{FA80F988-EFF9-4D8E-BBD8-FC892F521AB0}">
      <dgm:prSet custT="1"/>
      <dgm:spPr/>
      <dgm:t>
        <a:bodyPr/>
        <a:lstStyle/>
        <a:p>
          <a:pPr>
            <a:lnSpc>
              <a:spcPct val="100000"/>
            </a:lnSpc>
          </a:pPr>
          <a:r>
            <a:rPr lang="en-US" sz="1050"/>
            <a:t>Decode the response content by applying .json() and turning it into a dataframe applying .json_normalize()</a:t>
          </a:r>
        </a:p>
      </dgm:t>
    </dgm:pt>
    <dgm:pt modelId="{AB32A1A1-4D86-4464-A041-3262FE36AD07}" type="parTrans" cxnId="{B02B5B81-D211-4529-B060-A916D3AE6652}">
      <dgm:prSet/>
      <dgm:spPr/>
      <dgm:t>
        <a:bodyPr/>
        <a:lstStyle/>
        <a:p>
          <a:endParaRPr lang="en-US"/>
        </a:p>
      </dgm:t>
    </dgm:pt>
    <dgm:pt modelId="{904B3311-BD7B-4E25-A7C8-7E4F1431111E}" type="sibTrans" cxnId="{B02B5B81-D211-4529-B060-A916D3AE6652}">
      <dgm:prSet/>
      <dgm:spPr/>
      <dgm:t>
        <a:bodyPr/>
        <a:lstStyle/>
        <a:p>
          <a:endParaRPr lang="en-US"/>
        </a:p>
      </dgm:t>
    </dgm:pt>
    <dgm:pt modelId="{739D4D24-9519-4D65-863D-45F4FDE84376}">
      <dgm:prSet custT="1"/>
      <dgm:spPr/>
      <dgm:t>
        <a:bodyPr/>
        <a:lstStyle/>
        <a:p>
          <a:pPr>
            <a:lnSpc>
              <a:spcPct val="100000"/>
            </a:lnSpc>
          </a:pPr>
          <a:r>
            <a:rPr lang="en-US" sz="1050"/>
            <a:t>Request data about the launches from SpaceX API by applying functions</a:t>
          </a:r>
        </a:p>
      </dgm:t>
    </dgm:pt>
    <dgm:pt modelId="{5BB4F629-0A3C-4044-9A72-6E741908F33B}" type="parTrans" cxnId="{57AE5E2A-9A4B-4114-B85D-C55B93718C1B}">
      <dgm:prSet/>
      <dgm:spPr/>
      <dgm:t>
        <a:bodyPr/>
        <a:lstStyle/>
        <a:p>
          <a:endParaRPr lang="en-US"/>
        </a:p>
      </dgm:t>
    </dgm:pt>
    <dgm:pt modelId="{A0F742BB-0F30-48E7-82DC-6AAFA13DB296}" type="sibTrans" cxnId="{57AE5E2A-9A4B-4114-B85D-C55B93718C1B}">
      <dgm:prSet/>
      <dgm:spPr/>
      <dgm:t>
        <a:bodyPr/>
        <a:lstStyle/>
        <a:p>
          <a:endParaRPr lang="en-US"/>
        </a:p>
      </dgm:t>
    </dgm:pt>
    <dgm:pt modelId="{8A4D559A-A70A-453E-8185-AE7351E7DEEA}">
      <dgm:prSet custT="1"/>
      <dgm:spPr/>
      <dgm:t>
        <a:bodyPr/>
        <a:lstStyle/>
        <a:p>
          <a:pPr>
            <a:lnSpc>
              <a:spcPct val="100000"/>
            </a:lnSpc>
          </a:pPr>
          <a:r>
            <a:rPr lang="en-US" sz="1050"/>
            <a:t>Convert the data we have wrangled by turning it into a dictionary</a:t>
          </a:r>
        </a:p>
      </dgm:t>
    </dgm:pt>
    <dgm:pt modelId="{348E3B7D-ADD0-4BC6-8BAC-1DD9A1A12B86}" type="parTrans" cxnId="{7492C81E-2116-43C6-843A-5ACDBF01EF61}">
      <dgm:prSet/>
      <dgm:spPr/>
      <dgm:t>
        <a:bodyPr/>
        <a:lstStyle/>
        <a:p>
          <a:endParaRPr lang="en-US"/>
        </a:p>
      </dgm:t>
    </dgm:pt>
    <dgm:pt modelId="{4C498AE7-B258-40FA-8DCB-E89944D7C28E}" type="sibTrans" cxnId="{7492C81E-2116-43C6-843A-5ACDBF01EF61}">
      <dgm:prSet/>
      <dgm:spPr/>
      <dgm:t>
        <a:bodyPr/>
        <a:lstStyle/>
        <a:p>
          <a:endParaRPr lang="en-US"/>
        </a:p>
      </dgm:t>
    </dgm:pt>
    <dgm:pt modelId="{216373BE-71BB-40C8-AB2E-5C5869628F8C}">
      <dgm:prSet custT="1"/>
      <dgm:spPr/>
      <dgm:t>
        <a:bodyPr/>
        <a:lstStyle/>
        <a:p>
          <a:pPr>
            <a:lnSpc>
              <a:spcPct val="100000"/>
            </a:lnSpc>
          </a:pPr>
          <a:r>
            <a:rPr lang="en-US" sz="1050"/>
            <a:t>Convert the dictionary from the previous step into a dataframe</a:t>
          </a:r>
        </a:p>
      </dgm:t>
    </dgm:pt>
    <dgm:pt modelId="{5EC4B7C8-10E7-4D6B-9042-C96DA031D4F4}" type="parTrans" cxnId="{A87F3C13-E1B2-4E2D-9109-220AEAECDECE}">
      <dgm:prSet/>
      <dgm:spPr/>
      <dgm:t>
        <a:bodyPr/>
        <a:lstStyle/>
        <a:p>
          <a:endParaRPr lang="en-US"/>
        </a:p>
      </dgm:t>
    </dgm:pt>
    <dgm:pt modelId="{EF374EE1-C7F2-4A58-8452-832404B96ABF}" type="sibTrans" cxnId="{A87F3C13-E1B2-4E2D-9109-220AEAECDECE}">
      <dgm:prSet/>
      <dgm:spPr/>
      <dgm:t>
        <a:bodyPr/>
        <a:lstStyle/>
        <a:p>
          <a:endParaRPr lang="en-US"/>
        </a:p>
      </dgm:t>
    </dgm:pt>
    <dgm:pt modelId="{16B62482-7B81-42AA-B54E-987F116D9BFB}">
      <dgm:prSet custT="1"/>
      <dgm:spPr/>
      <dgm:t>
        <a:bodyPr/>
        <a:lstStyle/>
        <a:p>
          <a:pPr>
            <a:lnSpc>
              <a:spcPct val="100000"/>
            </a:lnSpc>
          </a:pPr>
          <a:r>
            <a:rPr lang="en-US" sz="1050"/>
            <a:t>Filter the dataframe to only include Falcon 9 launches</a:t>
          </a:r>
        </a:p>
      </dgm:t>
    </dgm:pt>
    <dgm:pt modelId="{031FF9C9-4139-42EE-9523-F03D23700FA2}" type="parTrans" cxnId="{49C7D25E-5AED-440E-A840-3D919C87A2A0}">
      <dgm:prSet/>
      <dgm:spPr/>
      <dgm:t>
        <a:bodyPr/>
        <a:lstStyle/>
        <a:p>
          <a:endParaRPr lang="en-US"/>
        </a:p>
      </dgm:t>
    </dgm:pt>
    <dgm:pt modelId="{C2A07E31-5811-49E2-98B3-DCB61CBD1EA8}" type="sibTrans" cxnId="{49C7D25E-5AED-440E-A840-3D919C87A2A0}">
      <dgm:prSet/>
      <dgm:spPr/>
      <dgm:t>
        <a:bodyPr/>
        <a:lstStyle/>
        <a:p>
          <a:endParaRPr lang="en-US"/>
        </a:p>
      </dgm:t>
    </dgm:pt>
    <dgm:pt modelId="{34B1DBB2-D79A-4F13-AC62-BEF9321FB9DC}">
      <dgm:prSet custT="1"/>
      <dgm:spPr/>
      <dgm:t>
        <a:bodyPr/>
        <a:lstStyle/>
        <a:p>
          <a:pPr>
            <a:lnSpc>
              <a:spcPct val="100000"/>
            </a:lnSpc>
          </a:pPr>
          <a:r>
            <a:rPr lang="en-US" sz="1050"/>
            <a:t>Calculate the mean for PayLoadMass. Then use replace function to replace the missing values.</a:t>
          </a:r>
        </a:p>
      </dgm:t>
    </dgm:pt>
    <dgm:pt modelId="{114BA874-391F-43BA-B960-0662E5CE60C8}" type="parTrans" cxnId="{EB3BC599-5CB7-4B97-94F4-D4681B827A44}">
      <dgm:prSet/>
      <dgm:spPr/>
      <dgm:t>
        <a:bodyPr/>
        <a:lstStyle/>
        <a:p>
          <a:endParaRPr lang="en-US"/>
        </a:p>
      </dgm:t>
    </dgm:pt>
    <dgm:pt modelId="{91243C7B-93FB-4652-BE81-3F01CC8666FA}" type="sibTrans" cxnId="{EB3BC599-5CB7-4B97-94F4-D4681B827A44}">
      <dgm:prSet/>
      <dgm:spPr/>
      <dgm:t>
        <a:bodyPr/>
        <a:lstStyle/>
        <a:p>
          <a:endParaRPr lang="en-US"/>
        </a:p>
      </dgm:t>
    </dgm:pt>
    <dgm:pt modelId="{B8772432-3642-411F-B92E-E2A93B3B81C8}">
      <dgm:prSet custT="1"/>
      <dgm:spPr/>
      <dgm:t>
        <a:bodyPr/>
        <a:lstStyle/>
        <a:p>
          <a:pPr>
            <a:lnSpc>
              <a:spcPct val="100000"/>
            </a:lnSpc>
          </a:pPr>
          <a:r>
            <a:rPr lang="en-US" sz="1050"/>
            <a:t>Export the data to CSV </a:t>
          </a:r>
        </a:p>
      </dgm:t>
    </dgm:pt>
    <dgm:pt modelId="{A32C93D1-6AEE-4C1D-B6B6-2CD234F6E7E5}" type="parTrans" cxnId="{01C5AB1C-F98D-43A2-A04A-8960F863FDCA}">
      <dgm:prSet/>
      <dgm:spPr/>
      <dgm:t>
        <a:bodyPr/>
        <a:lstStyle/>
        <a:p>
          <a:endParaRPr lang="en-US"/>
        </a:p>
      </dgm:t>
    </dgm:pt>
    <dgm:pt modelId="{08ABB2EB-F6FB-4928-BB84-FE5B846393B3}" type="sibTrans" cxnId="{01C5AB1C-F98D-43A2-A04A-8960F863FDCA}">
      <dgm:prSet/>
      <dgm:spPr/>
      <dgm:t>
        <a:bodyPr/>
        <a:lstStyle/>
        <a:p>
          <a:endParaRPr lang="en-US"/>
        </a:p>
      </dgm:t>
    </dgm:pt>
    <dgm:pt modelId="{BDA9A470-C394-4216-AA41-CE809B209758}" type="pres">
      <dgm:prSet presAssocID="{49A5B422-C5BD-4F75-961A-8B008BC1BCA3}" presName="root" presStyleCnt="0">
        <dgm:presLayoutVars>
          <dgm:dir/>
          <dgm:resizeHandles val="exact"/>
        </dgm:presLayoutVars>
      </dgm:prSet>
      <dgm:spPr/>
    </dgm:pt>
    <dgm:pt modelId="{FE0388EB-E88A-4E3E-AAB6-8342985B8E88}" type="pres">
      <dgm:prSet presAssocID="{6EC2F0B2-F389-419B-ACAF-E80E6A393F67}" presName="compNode" presStyleCnt="0"/>
      <dgm:spPr/>
    </dgm:pt>
    <dgm:pt modelId="{67D2CD07-7BAA-404A-B81A-EAA46365A1D3}" type="pres">
      <dgm:prSet presAssocID="{6EC2F0B2-F389-419B-ACAF-E80E6A393F67}" presName="iconRect" presStyleLbl="node1" presStyleIdx="0" presStyleCnt="8"/>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Database"/>
        </a:ext>
      </dgm:extLst>
    </dgm:pt>
    <dgm:pt modelId="{51FE5F82-7E7A-4A8D-8011-BC3E127EDCC6}" type="pres">
      <dgm:prSet presAssocID="{6EC2F0B2-F389-419B-ACAF-E80E6A393F67}" presName="spaceRect" presStyleCnt="0"/>
      <dgm:spPr/>
    </dgm:pt>
    <dgm:pt modelId="{641A78E6-9577-4A0F-824C-13B55C806959}" type="pres">
      <dgm:prSet presAssocID="{6EC2F0B2-F389-419B-ACAF-E80E6A393F67}" presName="textRect" presStyleLbl="revTx" presStyleIdx="0" presStyleCnt="8">
        <dgm:presLayoutVars>
          <dgm:chMax val="1"/>
          <dgm:chPref val="1"/>
        </dgm:presLayoutVars>
      </dgm:prSet>
      <dgm:spPr/>
    </dgm:pt>
    <dgm:pt modelId="{2F153BB1-8CA2-4AB9-AEF3-6A4B4BF7C0EE}" type="pres">
      <dgm:prSet presAssocID="{320E9022-3B89-49ED-A914-A33560ECEE95}" presName="sibTrans" presStyleCnt="0"/>
      <dgm:spPr/>
    </dgm:pt>
    <dgm:pt modelId="{CC6EB1FF-20EE-4492-BA6A-E597E63DBEA6}" type="pres">
      <dgm:prSet presAssocID="{FA80F988-EFF9-4D8E-BBD8-FC892F521AB0}" presName="compNode" presStyleCnt="0"/>
      <dgm:spPr/>
    </dgm:pt>
    <dgm:pt modelId="{DC44CE4C-8C2A-47AC-A933-6B338098FB36}" type="pres">
      <dgm:prSet presAssocID="{FA80F988-EFF9-4D8E-BBD8-FC892F521AB0}" presName="iconRect" presStyleLbl="node1" presStyleIdx="1" presStyleCnt="8"/>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Gears"/>
        </a:ext>
      </dgm:extLst>
    </dgm:pt>
    <dgm:pt modelId="{C55C0DEC-3047-43CC-A64A-6D392A3BBFD7}" type="pres">
      <dgm:prSet presAssocID="{FA80F988-EFF9-4D8E-BBD8-FC892F521AB0}" presName="spaceRect" presStyleCnt="0"/>
      <dgm:spPr/>
    </dgm:pt>
    <dgm:pt modelId="{5237EB90-46F1-4948-A79A-2CD349FCE31B}" type="pres">
      <dgm:prSet presAssocID="{FA80F988-EFF9-4D8E-BBD8-FC892F521AB0}" presName="textRect" presStyleLbl="revTx" presStyleIdx="1" presStyleCnt="8">
        <dgm:presLayoutVars>
          <dgm:chMax val="1"/>
          <dgm:chPref val="1"/>
        </dgm:presLayoutVars>
      </dgm:prSet>
      <dgm:spPr/>
    </dgm:pt>
    <dgm:pt modelId="{30C2C309-A032-4785-83E1-7227C6C85748}" type="pres">
      <dgm:prSet presAssocID="{904B3311-BD7B-4E25-A7C8-7E4F1431111E}" presName="sibTrans" presStyleCnt="0"/>
      <dgm:spPr/>
    </dgm:pt>
    <dgm:pt modelId="{E6D8AB6E-6921-4BDD-83BA-5C63B653D362}" type="pres">
      <dgm:prSet presAssocID="{739D4D24-9519-4D65-863D-45F4FDE84376}" presName="compNode" presStyleCnt="0"/>
      <dgm:spPr/>
    </dgm:pt>
    <dgm:pt modelId="{6AD74A83-5D5F-4B09-B398-57070A0D0337}" type="pres">
      <dgm:prSet presAssocID="{739D4D24-9519-4D65-863D-45F4FDE84376}" presName="iconRect" presStyleLbl="node1" presStyleIdx="2" presStyleCnt="8"/>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User"/>
        </a:ext>
      </dgm:extLst>
    </dgm:pt>
    <dgm:pt modelId="{9DA4E16A-CC33-4D27-B9B3-DA4A44A81C2E}" type="pres">
      <dgm:prSet presAssocID="{739D4D24-9519-4D65-863D-45F4FDE84376}" presName="spaceRect" presStyleCnt="0"/>
      <dgm:spPr/>
    </dgm:pt>
    <dgm:pt modelId="{70A3251C-044F-4E08-8E8E-8A6580C62A76}" type="pres">
      <dgm:prSet presAssocID="{739D4D24-9519-4D65-863D-45F4FDE84376}" presName="textRect" presStyleLbl="revTx" presStyleIdx="2" presStyleCnt="8">
        <dgm:presLayoutVars>
          <dgm:chMax val="1"/>
          <dgm:chPref val="1"/>
        </dgm:presLayoutVars>
      </dgm:prSet>
      <dgm:spPr/>
    </dgm:pt>
    <dgm:pt modelId="{E85F9A6C-464D-43E8-9EF5-3C17C931AE57}" type="pres">
      <dgm:prSet presAssocID="{A0F742BB-0F30-48E7-82DC-6AAFA13DB296}" presName="sibTrans" presStyleCnt="0"/>
      <dgm:spPr/>
    </dgm:pt>
    <dgm:pt modelId="{65E63E11-CCA9-46CD-A092-F7BDDC68085A}" type="pres">
      <dgm:prSet presAssocID="{8A4D559A-A70A-453E-8185-AE7351E7DEEA}" presName="compNode" presStyleCnt="0"/>
      <dgm:spPr/>
    </dgm:pt>
    <dgm:pt modelId="{00332E83-8FA9-48EF-9D65-81A4F91A55F9}" type="pres">
      <dgm:prSet presAssocID="{8A4D559A-A70A-453E-8185-AE7351E7DEEA}" presName="iconRect" presStyleLbl="node1" presStyleIdx="3" presStyleCnt="8"/>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Bar chart"/>
        </a:ext>
      </dgm:extLst>
    </dgm:pt>
    <dgm:pt modelId="{F25308E3-5CD6-4AD3-A3E1-D6B061316474}" type="pres">
      <dgm:prSet presAssocID="{8A4D559A-A70A-453E-8185-AE7351E7DEEA}" presName="spaceRect" presStyleCnt="0"/>
      <dgm:spPr/>
    </dgm:pt>
    <dgm:pt modelId="{BC555C52-AC9E-4967-B28B-A2C029F3C835}" type="pres">
      <dgm:prSet presAssocID="{8A4D559A-A70A-453E-8185-AE7351E7DEEA}" presName="textRect" presStyleLbl="revTx" presStyleIdx="3" presStyleCnt="8">
        <dgm:presLayoutVars>
          <dgm:chMax val="1"/>
          <dgm:chPref val="1"/>
        </dgm:presLayoutVars>
      </dgm:prSet>
      <dgm:spPr/>
    </dgm:pt>
    <dgm:pt modelId="{16CA3429-4952-4EDF-93C8-F05C4825DA24}" type="pres">
      <dgm:prSet presAssocID="{4C498AE7-B258-40FA-8DCB-E89944D7C28E}" presName="sibTrans" presStyleCnt="0"/>
      <dgm:spPr/>
    </dgm:pt>
    <dgm:pt modelId="{5660A079-051C-408A-8E9F-DD95C7D38F58}" type="pres">
      <dgm:prSet presAssocID="{216373BE-71BB-40C8-AB2E-5C5869628F8C}" presName="compNode" presStyleCnt="0"/>
      <dgm:spPr/>
    </dgm:pt>
    <dgm:pt modelId="{1ED8BE48-E639-4CE9-B0AF-FDDCE1DAFB4B}" type="pres">
      <dgm:prSet presAssocID="{216373BE-71BB-40C8-AB2E-5C5869628F8C}" presName="iconRect" presStyleLbl="node1" presStyleIdx="4" presStyleCnt="8"/>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Books"/>
        </a:ext>
      </dgm:extLst>
    </dgm:pt>
    <dgm:pt modelId="{5C9DEFAB-474D-436F-B39F-79ADFB93BDBB}" type="pres">
      <dgm:prSet presAssocID="{216373BE-71BB-40C8-AB2E-5C5869628F8C}" presName="spaceRect" presStyleCnt="0"/>
      <dgm:spPr/>
    </dgm:pt>
    <dgm:pt modelId="{2CF4B2F7-D378-460B-BA36-F93F8289D256}" type="pres">
      <dgm:prSet presAssocID="{216373BE-71BB-40C8-AB2E-5C5869628F8C}" presName="textRect" presStyleLbl="revTx" presStyleIdx="4" presStyleCnt="8">
        <dgm:presLayoutVars>
          <dgm:chMax val="1"/>
          <dgm:chPref val="1"/>
        </dgm:presLayoutVars>
      </dgm:prSet>
      <dgm:spPr/>
    </dgm:pt>
    <dgm:pt modelId="{E892B1BC-A6A7-433D-8F75-BC4BE537510F}" type="pres">
      <dgm:prSet presAssocID="{EF374EE1-C7F2-4A58-8452-832404B96ABF}" presName="sibTrans" presStyleCnt="0"/>
      <dgm:spPr/>
    </dgm:pt>
    <dgm:pt modelId="{FBE8B766-6CEC-4E6F-A9F6-74795C46D341}" type="pres">
      <dgm:prSet presAssocID="{16B62482-7B81-42AA-B54E-987F116D9BFB}" presName="compNode" presStyleCnt="0"/>
      <dgm:spPr/>
    </dgm:pt>
    <dgm:pt modelId="{714DB9B6-12DF-43A9-9366-F39EAE60ACB3}" type="pres">
      <dgm:prSet presAssocID="{16B62482-7B81-42AA-B54E-987F116D9BFB}" presName="iconRect" presStyleLbl="node1" presStyleIdx="5" presStyleCnt="8"/>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dgm:spPr>
      <dgm:extLst>
        <a:ext uri="{E40237B7-FDA0-4F09-8148-C483321AD2D9}">
          <dgm14:cNvPr xmlns:dgm14="http://schemas.microsoft.com/office/drawing/2010/diagram" id="0" name="" descr="Checkmark"/>
        </a:ext>
      </dgm:extLst>
    </dgm:pt>
    <dgm:pt modelId="{2D5B734C-6F68-41F9-A6EA-309523DF9D93}" type="pres">
      <dgm:prSet presAssocID="{16B62482-7B81-42AA-B54E-987F116D9BFB}" presName="spaceRect" presStyleCnt="0"/>
      <dgm:spPr/>
    </dgm:pt>
    <dgm:pt modelId="{F47D8D5C-0179-48CC-B01A-37599F347B06}" type="pres">
      <dgm:prSet presAssocID="{16B62482-7B81-42AA-B54E-987F116D9BFB}" presName="textRect" presStyleLbl="revTx" presStyleIdx="5" presStyleCnt="8">
        <dgm:presLayoutVars>
          <dgm:chMax val="1"/>
          <dgm:chPref val="1"/>
        </dgm:presLayoutVars>
      </dgm:prSet>
      <dgm:spPr/>
    </dgm:pt>
    <dgm:pt modelId="{B9B2DAAD-9985-46DF-B814-E507F9B09F8A}" type="pres">
      <dgm:prSet presAssocID="{C2A07E31-5811-49E2-98B3-DCB61CBD1EA8}" presName="sibTrans" presStyleCnt="0"/>
      <dgm:spPr/>
    </dgm:pt>
    <dgm:pt modelId="{75B67D57-B505-4176-9D67-F5D38F195A51}" type="pres">
      <dgm:prSet presAssocID="{34B1DBB2-D79A-4F13-AC62-BEF9321FB9DC}" presName="compNode" presStyleCnt="0"/>
      <dgm:spPr/>
    </dgm:pt>
    <dgm:pt modelId="{33AC72AD-0157-4074-83B0-B59D126348DA}" type="pres">
      <dgm:prSet presAssocID="{34B1DBB2-D79A-4F13-AC62-BEF9321FB9DC}" presName="iconRect" presStyleLbl="node1" presStyleIdx="6" presStyleCnt="8"/>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dgm:spPr>
      <dgm:extLst>
        <a:ext uri="{E40237B7-FDA0-4F09-8148-C483321AD2D9}">
          <dgm14:cNvPr xmlns:dgm14="http://schemas.microsoft.com/office/drawing/2010/diagram" id="0" name="" descr="Mathematics"/>
        </a:ext>
      </dgm:extLst>
    </dgm:pt>
    <dgm:pt modelId="{5052848D-5B83-4227-B981-C9EA6E291297}" type="pres">
      <dgm:prSet presAssocID="{34B1DBB2-D79A-4F13-AC62-BEF9321FB9DC}" presName="spaceRect" presStyleCnt="0"/>
      <dgm:spPr/>
    </dgm:pt>
    <dgm:pt modelId="{95CDA99A-0AA9-43C3-9E7F-E0AFB16D527D}" type="pres">
      <dgm:prSet presAssocID="{34B1DBB2-D79A-4F13-AC62-BEF9321FB9DC}" presName="textRect" presStyleLbl="revTx" presStyleIdx="6" presStyleCnt="8">
        <dgm:presLayoutVars>
          <dgm:chMax val="1"/>
          <dgm:chPref val="1"/>
        </dgm:presLayoutVars>
      </dgm:prSet>
      <dgm:spPr/>
    </dgm:pt>
    <dgm:pt modelId="{C6979566-DF85-43AB-A5E8-EF4B80699A45}" type="pres">
      <dgm:prSet presAssocID="{91243C7B-93FB-4652-BE81-3F01CC8666FA}" presName="sibTrans" presStyleCnt="0"/>
      <dgm:spPr/>
    </dgm:pt>
    <dgm:pt modelId="{AB62DB71-E87A-4BDE-A774-B96D428781C2}" type="pres">
      <dgm:prSet presAssocID="{B8772432-3642-411F-B92E-E2A93B3B81C8}" presName="compNode" presStyleCnt="0"/>
      <dgm:spPr/>
    </dgm:pt>
    <dgm:pt modelId="{C167CC2E-20DB-4671-9491-9B4470F9B660}" type="pres">
      <dgm:prSet presAssocID="{B8772432-3642-411F-B92E-E2A93B3B81C8}" presName="iconRect" presStyleLbl="node1" presStyleIdx="7" presStyleCnt="8"/>
      <dgm:spPr>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dgm:spPr>
      <dgm:extLst>
        <a:ext uri="{E40237B7-FDA0-4F09-8148-C483321AD2D9}">
          <dgm14:cNvPr xmlns:dgm14="http://schemas.microsoft.com/office/drawing/2010/diagram" id="0" name="" descr="Download"/>
        </a:ext>
      </dgm:extLst>
    </dgm:pt>
    <dgm:pt modelId="{2CAF6607-D6D8-4560-AE28-1F656FF6A981}" type="pres">
      <dgm:prSet presAssocID="{B8772432-3642-411F-B92E-E2A93B3B81C8}" presName="spaceRect" presStyleCnt="0"/>
      <dgm:spPr/>
    </dgm:pt>
    <dgm:pt modelId="{4DB4C0D2-B26F-42F4-97E0-67C7F9DBC41E}" type="pres">
      <dgm:prSet presAssocID="{B8772432-3642-411F-B92E-E2A93B3B81C8}" presName="textRect" presStyleLbl="revTx" presStyleIdx="7" presStyleCnt="8">
        <dgm:presLayoutVars>
          <dgm:chMax val="1"/>
          <dgm:chPref val="1"/>
        </dgm:presLayoutVars>
      </dgm:prSet>
      <dgm:spPr/>
    </dgm:pt>
  </dgm:ptLst>
  <dgm:cxnLst>
    <dgm:cxn modelId="{A4C6560F-0FF5-4AFA-8F84-D08A9F2E1A3B}" type="presOf" srcId="{49A5B422-C5BD-4F75-961A-8B008BC1BCA3}" destId="{BDA9A470-C394-4216-AA41-CE809B209758}" srcOrd="0" destOrd="0" presId="urn:microsoft.com/office/officeart/2018/2/layout/IconLabelList"/>
    <dgm:cxn modelId="{A87F3C13-E1B2-4E2D-9109-220AEAECDECE}" srcId="{49A5B422-C5BD-4F75-961A-8B008BC1BCA3}" destId="{216373BE-71BB-40C8-AB2E-5C5869628F8C}" srcOrd="4" destOrd="0" parTransId="{5EC4B7C8-10E7-4D6B-9042-C96DA031D4F4}" sibTransId="{EF374EE1-C7F2-4A58-8452-832404B96ABF}"/>
    <dgm:cxn modelId="{CDEDEA1B-3FD6-4532-9529-6ACDEE590E35}" type="presOf" srcId="{8A4D559A-A70A-453E-8185-AE7351E7DEEA}" destId="{BC555C52-AC9E-4967-B28B-A2C029F3C835}" srcOrd="0" destOrd="0" presId="urn:microsoft.com/office/officeart/2018/2/layout/IconLabelList"/>
    <dgm:cxn modelId="{01C5AB1C-F98D-43A2-A04A-8960F863FDCA}" srcId="{49A5B422-C5BD-4F75-961A-8B008BC1BCA3}" destId="{B8772432-3642-411F-B92E-E2A93B3B81C8}" srcOrd="7" destOrd="0" parTransId="{A32C93D1-6AEE-4C1D-B6B6-2CD234F6E7E5}" sibTransId="{08ABB2EB-F6FB-4928-BB84-FE5B846393B3}"/>
    <dgm:cxn modelId="{7492C81E-2116-43C6-843A-5ACDBF01EF61}" srcId="{49A5B422-C5BD-4F75-961A-8B008BC1BCA3}" destId="{8A4D559A-A70A-453E-8185-AE7351E7DEEA}" srcOrd="3" destOrd="0" parTransId="{348E3B7D-ADD0-4BC6-8BAC-1DD9A1A12B86}" sibTransId="{4C498AE7-B258-40FA-8DCB-E89944D7C28E}"/>
    <dgm:cxn modelId="{57AE5E2A-9A4B-4114-B85D-C55B93718C1B}" srcId="{49A5B422-C5BD-4F75-961A-8B008BC1BCA3}" destId="{739D4D24-9519-4D65-863D-45F4FDE84376}" srcOrd="2" destOrd="0" parTransId="{5BB4F629-0A3C-4044-9A72-6E741908F33B}" sibTransId="{A0F742BB-0F30-48E7-82DC-6AAFA13DB296}"/>
    <dgm:cxn modelId="{F96EF62F-531F-409F-9DA5-932CAF23955B}" type="presOf" srcId="{16B62482-7B81-42AA-B54E-987F116D9BFB}" destId="{F47D8D5C-0179-48CC-B01A-37599F347B06}" srcOrd="0" destOrd="0" presId="urn:microsoft.com/office/officeart/2018/2/layout/IconLabelList"/>
    <dgm:cxn modelId="{3EE16E33-B0AB-439E-882F-ECB6049D6D23}" type="presOf" srcId="{216373BE-71BB-40C8-AB2E-5C5869628F8C}" destId="{2CF4B2F7-D378-460B-BA36-F93F8289D256}" srcOrd="0" destOrd="0" presId="urn:microsoft.com/office/officeart/2018/2/layout/IconLabelList"/>
    <dgm:cxn modelId="{49C7D25E-5AED-440E-A840-3D919C87A2A0}" srcId="{49A5B422-C5BD-4F75-961A-8B008BC1BCA3}" destId="{16B62482-7B81-42AA-B54E-987F116D9BFB}" srcOrd="5" destOrd="0" parTransId="{031FF9C9-4139-42EE-9523-F03D23700FA2}" sibTransId="{C2A07E31-5811-49E2-98B3-DCB61CBD1EA8}"/>
    <dgm:cxn modelId="{B02B5B81-D211-4529-B060-A916D3AE6652}" srcId="{49A5B422-C5BD-4F75-961A-8B008BC1BCA3}" destId="{FA80F988-EFF9-4D8E-BBD8-FC892F521AB0}" srcOrd="1" destOrd="0" parTransId="{AB32A1A1-4D86-4464-A041-3262FE36AD07}" sibTransId="{904B3311-BD7B-4E25-A7C8-7E4F1431111E}"/>
    <dgm:cxn modelId="{2B66428B-3025-46D9-BFFF-009F5BC0642B}" srcId="{49A5B422-C5BD-4F75-961A-8B008BC1BCA3}" destId="{6EC2F0B2-F389-419B-ACAF-E80E6A393F67}" srcOrd="0" destOrd="0" parTransId="{EFD8F383-0B38-494D-815A-0B7FB7B57B7F}" sibTransId="{320E9022-3B89-49ED-A914-A33560ECEE95}"/>
    <dgm:cxn modelId="{3191EE96-E508-4E25-9AC1-4EC41E0A3146}" type="presOf" srcId="{739D4D24-9519-4D65-863D-45F4FDE84376}" destId="{70A3251C-044F-4E08-8E8E-8A6580C62A76}" srcOrd="0" destOrd="0" presId="urn:microsoft.com/office/officeart/2018/2/layout/IconLabelList"/>
    <dgm:cxn modelId="{EB3BC599-5CB7-4B97-94F4-D4681B827A44}" srcId="{49A5B422-C5BD-4F75-961A-8B008BC1BCA3}" destId="{34B1DBB2-D79A-4F13-AC62-BEF9321FB9DC}" srcOrd="6" destOrd="0" parTransId="{114BA874-391F-43BA-B960-0662E5CE60C8}" sibTransId="{91243C7B-93FB-4652-BE81-3F01CC8666FA}"/>
    <dgm:cxn modelId="{8ECAFEBC-1FDF-41E5-85FA-56DA34667EE2}" type="presOf" srcId="{34B1DBB2-D79A-4F13-AC62-BEF9321FB9DC}" destId="{95CDA99A-0AA9-43C3-9E7F-E0AFB16D527D}" srcOrd="0" destOrd="0" presId="urn:microsoft.com/office/officeart/2018/2/layout/IconLabelList"/>
    <dgm:cxn modelId="{518063C0-C702-4B45-BFCD-4ABBC8349403}" type="presOf" srcId="{6EC2F0B2-F389-419B-ACAF-E80E6A393F67}" destId="{641A78E6-9577-4A0F-824C-13B55C806959}" srcOrd="0" destOrd="0" presId="urn:microsoft.com/office/officeart/2018/2/layout/IconLabelList"/>
    <dgm:cxn modelId="{7862E1C9-47D9-46AE-AA9B-032FC8F21590}" type="presOf" srcId="{FA80F988-EFF9-4D8E-BBD8-FC892F521AB0}" destId="{5237EB90-46F1-4948-A79A-2CD349FCE31B}" srcOrd="0" destOrd="0" presId="urn:microsoft.com/office/officeart/2018/2/layout/IconLabelList"/>
    <dgm:cxn modelId="{075523E6-CA92-4462-9128-48081A854CAB}" type="presOf" srcId="{B8772432-3642-411F-B92E-E2A93B3B81C8}" destId="{4DB4C0D2-B26F-42F4-97E0-67C7F9DBC41E}" srcOrd="0" destOrd="0" presId="urn:microsoft.com/office/officeart/2018/2/layout/IconLabelList"/>
    <dgm:cxn modelId="{2A1AF8CB-DB81-49FB-8823-254448AE2E3A}" type="presParOf" srcId="{BDA9A470-C394-4216-AA41-CE809B209758}" destId="{FE0388EB-E88A-4E3E-AAB6-8342985B8E88}" srcOrd="0" destOrd="0" presId="urn:microsoft.com/office/officeart/2018/2/layout/IconLabelList"/>
    <dgm:cxn modelId="{1E7233DE-FD84-41F2-AE48-4011039A732A}" type="presParOf" srcId="{FE0388EB-E88A-4E3E-AAB6-8342985B8E88}" destId="{67D2CD07-7BAA-404A-B81A-EAA46365A1D3}" srcOrd="0" destOrd="0" presId="urn:microsoft.com/office/officeart/2018/2/layout/IconLabelList"/>
    <dgm:cxn modelId="{BD6D135F-12AC-43EA-9D49-8AB82EA7E9F4}" type="presParOf" srcId="{FE0388EB-E88A-4E3E-AAB6-8342985B8E88}" destId="{51FE5F82-7E7A-4A8D-8011-BC3E127EDCC6}" srcOrd="1" destOrd="0" presId="urn:microsoft.com/office/officeart/2018/2/layout/IconLabelList"/>
    <dgm:cxn modelId="{A292F7C7-274C-4D2F-9221-5AE8C35FE67C}" type="presParOf" srcId="{FE0388EB-E88A-4E3E-AAB6-8342985B8E88}" destId="{641A78E6-9577-4A0F-824C-13B55C806959}" srcOrd="2" destOrd="0" presId="urn:microsoft.com/office/officeart/2018/2/layout/IconLabelList"/>
    <dgm:cxn modelId="{599D593D-5DC6-4FAF-8129-8B9BC6AAC781}" type="presParOf" srcId="{BDA9A470-C394-4216-AA41-CE809B209758}" destId="{2F153BB1-8CA2-4AB9-AEF3-6A4B4BF7C0EE}" srcOrd="1" destOrd="0" presId="urn:microsoft.com/office/officeart/2018/2/layout/IconLabelList"/>
    <dgm:cxn modelId="{B5D9268D-C25B-4213-9F04-1B2969C134F4}" type="presParOf" srcId="{BDA9A470-C394-4216-AA41-CE809B209758}" destId="{CC6EB1FF-20EE-4492-BA6A-E597E63DBEA6}" srcOrd="2" destOrd="0" presId="urn:microsoft.com/office/officeart/2018/2/layout/IconLabelList"/>
    <dgm:cxn modelId="{FF805FF7-315C-48EE-AE90-589AA8EE1EF7}" type="presParOf" srcId="{CC6EB1FF-20EE-4492-BA6A-E597E63DBEA6}" destId="{DC44CE4C-8C2A-47AC-A933-6B338098FB36}" srcOrd="0" destOrd="0" presId="urn:microsoft.com/office/officeart/2018/2/layout/IconLabelList"/>
    <dgm:cxn modelId="{7FC5AC61-3218-4417-B40B-54F669D4EEFA}" type="presParOf" srcId="{CC6EB1FF-20EE-4492-BA6A-E597E63DBEA6}" destId="{C55C0DEC-3047-43CC-A64A-6D392A3BBFD7}" srcOrd="1" destOrd="0" presId="urn:microsoft.com/office/officeart/2018/2/layout/IconLabelList"/>
    <dgm:cxn modelId="{31D9459E-528F-45BE-98DC-DB1FE34C5624}" type="presParOf" srcId="{CC6EB1FF-20EE-4492-BA6A-E597E63DBEA6}" destId="{5237EB90-46F1-4948-A79A-2CD349FCE31B}" srcOrd="2" destOrd="0" presId="urn:microsoft.com/office/officeart/2018/2/layout/IconLabelList"/>
    <dgm:cxn modelId="{170DF09C-3DDF-4D6C-AABB-D9FE44639BB0}" type="presParOf" srcId="{BDA9A470-C394-4216-AA41-CE809B209758}" destId="{30C2C309-A032-4785-83E1-7227C6C85748}" srcOrd="3" destOrd="0" presId="urn:microsoft.com/office/officeart/2018/2/layout/IconLabelList"/>
    <dgm:cxn modelId="{17E5D301-8047-4B22-92CB-EF949A743759}" type="presParOf" srcId="{BDA9A470-C394-4216-AA41-CE809B209758}" destId="{E6D8AB6E-6921-4BDD-83BA-5C63B653D362}" srcOrd="4" destOrd="0" presId="urn:microsoft.com/office/officeart/2018/2/layout/IconLabelList"/>
    <dgm:cxn modelId="{41ABC6BE-5E27-4B09-A5EA-158FA5322122}" type="presParOf" srcId="{E6D8AB6E-6921-4BDD-83BA-5C63B653D362}" destId="{6AD74A83-5D5F-4B09-B398-57070A0D0337}" srcOrd="0" destOrd="0" presId="urn:microsoft.com/office/officeart/2018/2/layout/IconLabelList"/>
    <dgm:cxn modelId="{49DB6F63-EFE5-432C-8D5C-9FDAE1249F7B}" type="presParOf" srcId="{E6D8AB6E-6921-4BDD-83BA-5C63B653D362}" destId="{9DA4E16A-CC33-4D27-B9B3-DA4A44A81C2E}" srcOrd="1" destOrd="0" presId="urn:microsoft.com/office/officeart/2018/2/layout/IconLabelList"/>
    <dgm:cxn modelId="{4956EAAC-E463-4C45-9772-7E5B1D9C5F16}" type="presParOf" srcId="{E6D8AB6E-6921-4BDD-83BA-5C63B653D362}" destId="{70A3251C-044F-4E08-8E8E-8A6580C62A76}" srcOrd="2" destOrd="0" presId="urn:microsoft.com/office/officeart/2018/2/layout/IconLabelList"/>
    <dgm:cxn modelId="{5ACC425A-D8B3-4256-80A7-DDCBF4E72F3A}" type="presParOf" srcId="{BDA9A470-C394-4216-AA41-CE809B209758}" destId="{E85F9A6C-464D-43E8-9EF5-3C17C931AE57}" srcOrd="5" destOrd="0" presId="urn:microsoft.com/office/officeart/2018/2/layout/IconLabelList"/>
    <dgm:cxn modelId="{4D303513-145F-4A44-9648-D6ACD7356D5E}" type="presParOf" srcId="{BDA9A470-C394-4216-AA41-CE809B209758}" destId="{65E63E11-CCA9-46CD-A092-F7BDDC68085A}" srcOrd="6" destOrd="0" presId="urn:microsoft.com/office/officeart/2018/2/layout/IconLabelList"/>
    <dgm:cxn modelId="{347E7AB0-ED0A-400B-B8B4-D1D09F93521F}" type="presParOf" srcId="{65E63E11-CCA9-46CD-A092-F7BDDC68085A}" destId="{00332E83-8FA9-48EF-9D65-81A4F91A55F9}" srcOrd="0" destOrd="0" presId="urn:microsoft.com/office/officeart/2018/2/layout/IconLabelList"/>
    <dgm:cxn modelId="{A519A225-F8A7-485B-9E9F-F674E8B0443D}" type="presParOf" srcId="{65E63E11-CCA9-46CD-A092-F7BDDC68085A}" destId="{F25308E3-5CD6-4AD3-A3E1-D6B061316474}" srcOrd="1" destOrd="0" presId="urn:microsoft.com/office/officeart/2018/2/layout/IconLabelList"/>
    <dgm:cxn modelId="{D9CB9A56-4A16-4765-BB3E-D2FA171720DA}" type="presParOf" srcId="{65E63E11-CCA9-46CD-A092-F7BDDC68085A}" destId="{BC555C52-AC9E-4967-B28B-A2C029F3C835}" srcOrd="2" destOrd="0" presId="urn:microsoft.com/office/officeart/2018/2/layout/IconLabelList"/>
    <dgm:cxn modelId="{84F17539-9D32-467F-96E3-41A2EDEB98CB}" type="presParOf" srcId="{BDA9A470-C394-4216-AA41-CE809B209758}" destId="{16CA3429-4952-4EDF-93C8-F05C4825DA24}" srcOrd="7" destOrd="0" presId="urn:microsoft.com/office/officeart/2018/2/layout/IconLabelList"/>
    <dgm:cxn modelId="{95DB62B0-7F77-4FBB-9642-3478935B953D}" type="presParOf" srcId="{BDA9A470-C394-4216-AA41-CE809B209758}" destId="{5660A079-051C-408A-8E9F-DD95C7D38F58}" srcOrd="8" destOrd="0" presId="urn:microsoft.com/office/officeart/2018/2/layout/IconLabelList"/>
    <dgm:cxn modelId="{54BFDD49-7DFE-48B2-A1BE-4472638094FB}" type="presParOf" srcId="{5660A079-051C-408A-8E9F-DD95C7D38F58}" destId="{1ED8BE48-E639-4CE9-B0AF-FDDCE1DAFB4B}" srcOrd="0" destOrd="0" presId="urn:microsoft.com/office/officeart/2018/2/layout/IconLabelList"/>
    <dgm:cxn modelId="{73EDCD76-5ED7-4055-877A-81884A8BBF4D}" type="presParOf" srcId="{5660A079-051C-408A-8E9F-DD95C7D38F58}" destId="{5C9DEFAB-474D-436F-B39F-79ADFB93BDBB}" srcOrd="1" destOrd="0" presId="urn:microsoft.com/office/officeart/2018/2/layout/IconLabelList"/>
    <dgm:cxn modelId="{8BD84820-A261-4FF5-B938-CC6D32344102}" type="presParOf" srcId="{5660A079-051C-408A-8E9F-DD95C7D38F58}" destId="{2CF4B2F7-D378-460B-BA36-F93F8289D256}" srcOrd="2" destOrd="0" presId="urn:microsoft.com/office/officeart/2018/2/layout/IconLabelList"/>
    <dgm:cxn modelId="{8E5D8DAF-FC95-4295-B849-AE61EEBDD850}" type="presParOf" srcId="{BDA9A470-C394-4216-AA41-CE809B209758}" destId="{E892B1BC-A6A7-433D-8F75-BC4BE537510F}" srcOrd="9" destOrd="0" presId="urn:microsoft.com/office/officeart/2018/2/layout/IconLabelList"/>
    <dgm:cxn modelId="{3341821B-124F-410A-A38F-A5A4724D3C78}" type="presParOf" srcId="{BDA9A470-C394-4216-AA41-CE809B209758}" destId="{FBE8B766-6CEC-4E6F-A9F6-74795C46D341}" srcOrd="10" destOrd="0" presId="urn:microsoft.com/office/officeart/2018/2/layout/IconLabelList"/>
    <dgm:cxn modelId="{3C5A6A6C-E2E6-4EF9-A9AC-F3F38B638D17}" type="presParOf" srcId="{FBE8B766-6CEC-4E6F-A9F6-74795C46D341}" destId="{714DB9B6-12DF-43A9-9366-F39EAE60ACB3}" srcOrd="0" destOrd="0" presId="urn:microsoft.com/office/officeart/2018/2/layout/IconLabelList"/>
    <dgm:cxn modelId="{AA89BD67-D088-4940-8E9A-94AAFCEC7D94}" type="presParOf" srcId="{FBE8B766-6CEC-4E6F-A9F6-74795C46D341}" destId="{2D5B734C-6F68-41F9-A6EA-309523DF9D93}" srcOrd="1" destOrd="0" presId="urn:microsoft.com/office/officeart/2018/2/layout/IconLabelList"/>
    <dgm:cxn modelId="{8D8C08BB-E115-44A8-896B-91E06E1E07A4}" type="presParOf" srcId="{FBE8B766-6CEC-4E6F-A9F6-74795C46D341}" destId="{F47D8D5C-0179-48CC-B01A-37599F347B06}" srcOrd="2" destOrd="0" presId="urn:microsoft.com/office/officeart/2018/2/layout/IconLabelList"/>
    <dgm:cxn modelId="{84C1B5A1-1542-4C4C-8640-EA0DB4994807}" type="presParOf" srcId="{BDA9A470-C394-4216-AA41-CE809B209758}" destId="{B9B2DAAD-9985-46DF-B814-E507F9B09F8A}" srcOrd="11" destOrd="0" presId="urn:microsoft.com/office/officeart/2018/2/layout/IconLabelList"/>
    <dgm:cxn modelId="{DA1525FE-098A-4EAA-806E-ACDCE84F842F}" type="presParOf" srcId="{BDA9A470-C394-4216-AA41-CE809B209758}" destId="{75B67D57-B505-4176-9D67-F5D38F195A51}" srcOrd="12" destOrd="0" presId="urn:microsoft.com/office/officeart/2018/2/layout/IconLabelList"/>
    <dgm:cxn modelId="{3CB081D2-B3D3-409C-9874-2B87B7CEC218}" type="presParOf" srcId="{75B67D57-B505-4176-9D67-F5D38F195A51}" destId="{33AC72AD-0157-4074-83B0-B59D126348DA}" srcOrd="0" destOrd="0" presId="urn:microsoft.com/office/officeart/2018/2/layout/IconLabelList"/>
    <dgm:cxn modelId="{BD03B156-B958-4286-B1FC-EA43BCD90372}" type="presParOf" srcId="{75B67D57-B505-4176-9D67-F5D38F195A51}" destId="{5052848D-5B83-4227-B981-C9EA6E291297}" srcOrd="1" destOrd="0" presId="urn:microsoft.com/office/officeart/2018/2/layout/IconLabelList"/>
    <dgm:cxn modelId="{436567C0-0351-497B-89D9-314D59A564C0}" type="presParOf" srcId="{75B67D57-B505-4176-9D67-F5D38F195A51}" destId="{95CDA99A-0AA9-43C3-9E7F-E0AFB16D527D}" srcOrd="2" destOrd="0" presId="urn:microsoft.com/office/officeart/2018/2/layout/IconLabelList"/>
    <dgm:cxn modelId="{B90FBEA0-76C3-4901-969B-C6797F2CCD1C}" type="presParOf" srcId="{BDA9A470-C394-4216-AA41-CE809B209758}" destId="{C6979566-DF85-43AB-A5E8-EF4B80699A45}" srcOrd="13" destOrd="0" presId="urn:microsoft.com/office/officeart/2018/2/layout/IconLabelList"/>
    <dgm:cxn modelId="{E5B7F557-9531-4DAA-AD29-6B77553DF987}" type="presParOf" srcId="{BDA9A470-C394-4216-AA41-CE809B209758}" destId="{AB62DB71-E87A-4BDE-A774-B96D428781C2}" srcOrd="14" destOrd="0" presId="urn:microsoft.com/office/officeart/2018/2/layout/IconLabelList"/>
    <dgm:cxn modelId="{C1D20A4F-D09B-4E0A-B637-FD6B238F3DE6}" type="presParOf" srcId="{AB62DB71-E87A-4BDE-A774-B96D428781C2}" destId="{C167CC2E-20DB-4671-9491-9B4470F9B660}" srcOrd="0" destOrd="0" presId="urn:microsoft.com/office/officeart/2018/2/layout/IconLabelList"/>
    <dgm:cxn modelId="{EED0E37F-1C1D-4513-B28D-7D93DD3EDBDE}" type="presParOf" srcId="{AB62DB71-E87A-4BDE-A774-B96D428781C2}" destId="{2CAF6607-D6D8-4560-AE28-1F656FF6A981}" srcOrd="1" destOrd="0" presId="urn:microsoft.com/office/officeart/2018/2/layout/IconLabelList"/>
    <dgm:cxn modelId="{C90CECBF-D49E-42A3-8A78-A849E61FBB10}" type="presParOf" srcId="{AB62DB71-E87A-4BDE-A774-B96D428781C2}" destId="{4DB4C0D2-B26F-42F4-97E0-67C7F9DBC41E}" srcOrd="2" destOrd="0" presId="urn:microsoft.com/office/officeart/2018/2/layout/IconLabel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A1A921B-1160-4175-ADBC-E8990FE55FC4}" type="doc">
      <dgm:prSet loTypeId="urn:microsoft.com/office/officeart/2016/7/layout/ChevronBlockProcess" loCatId="process" qsTypeId="urn:microsoft.com/office/officeart/2005/8/quickstyle/simple1" qsCatId="simple" csTypeId="urn:microsoft.com/office/officeart/2005/8/colors/accent1_2" csCatId="accent1"/>
      <dgm:spPr/>
      <dgm:t>
        <a:bodyPr/>
        <a:lstStyle/>
        <a:p>
          <a:endParaRPr lang="en-US"/>
        </a:p>
      </dgm:t>
    </dgm:pt>
    <dgm:pt modelId="{91224489-9DAF-4037-8214-5B74F4BACB26}">
      <dgm:prSet/>
      <dgm:spPr/>
      <dgm:t>
        <a:bodyPr/>
        <a:lstStyle/>
        <a:p>
          <a:r>
            <a:rPr lang="en-US"/>
            <a:t>Extract</a:t>
          </a:r>
        </a:p>
      </dgm:t>
    </dgm:pt>
    <dgm:pt modelId="{FA623949-1D25-429F-8FB7-F1EFA9D861BC}" type="parTrans" cxnId="{077C06A0-CAE8-4BCD-9277-551DFC955512}">
      <dgm:prSet/>
      <dgm:spPr/>
      <dgm:t>
        <a:bodyPr/>
        <a:lstStyle/>
        <a:p>
          <a:endParaRPr lang="en-US"/>
        </a:p>
      </dgm:t>
    </dgm:pt>
    <dgm:pt modelId="{EF5C9498-8218-469D-8BCB-19A1F450A355}" type="sibTrans" cxnId="{077C06A0-CAE8-4BCD-9277-551DFC955512}">
      <dgm:prSet/>
      <dgm:spPr/>
      <dgm:t>
        <a:bodyPr/>
        <a:lstStyle/>
        <a:p>
          <a:endParaRPr lang="en-US"/>
        </a:p>
      </dgm:t>
    </dgm:pt>
    <dgm:pt modelId="{B8B3B733-E8AC-450C-8047-516D64C04BA8}">
      <dgm:prSet/>
      <dgm:spPr/>
      <dgm:t>
        <a:bodyPr/>
        <a:lstStyle/>
        <a:p>
          <a:r>
            <a:rPr lang="en-US"/>
            <a:t>Extract Falcon 9 launch records HTML table from Wikipedia</a:t>
          </a:r>
        </a:p>
      </dgm:t>
    </dgm:pt>
    <dgm:pt modelId="{B7051E25-A1E9-4FFF-9A7C-EC9B934F73D5}" type="parTrans" cxnId="{C6100101-4BF1-4F22-AC24-A76BD3B63540}">
      <dgm:prSet/>
      <dgm:spPr/>
      <dgm:t>
        <a:bodyPr/>
        <a:lstStyle/>
        <a:p>
          <a:endParaRPr lang="en-US"/>
        </a:p>
      </dgm:t>
    </dgm:pt>
    <dgm:pt modelId="{422DA7F0-4711-4C79-8EE2-BA8B4558DE29}" type="sibTrans" cxnId="{C6100101-4BF1-4F22-AC24-A76BD3B63540}">
      <dgm:prSet/>
      <dgm:spPr/>
      <dgm:t>
        <a:bodyPr/>
        <a:lstStyle/>
        <a:p>
          <a:endParaRPr lang="en-US"/>
        </a:p>
      </dgm:t>
    </dgm:pt>
    <dgm:pt modelId="{A9442E8E-B395-4303-8186-1357E2812624}">
      <dgm:prSet/>
      <dgm:spPr/>
      <dgm:t>
        <a:bodyPr/>
        <a:lstStyle/>
        <a:p>
          <a:r>
            <a:rPr lang="en-US"/>
            <a:t>Create</a:t>
          </a:r>
        </a:p>
      </dgm:t>
    </dgm:pt>
    <dgm:pt modelId="{46C11988-E50D-4BA8-9BE9-D8FAA1295AE3}" type="parTrans" cxnId="{706BFD76-2047-467C-98B3-9E7826E1A542}">
      <dgm:prSet/>
      <dgm:spPr/>
      <dgm:t>
        <a:bodyPr/>
        <a:lstStyle/>
        <a:p>
          <a:endParaRPr lang="en-US"/>
        </a:p>
      </dgm:t>
    </dgm:pt>
    <dgm:pt modelId="{20B55751-FFBA-445A-917A-756AF3B02957}" type="sibTrans" cxnId="{706BFD76-2047-467C-98B3-9E7826E1A542}">
      <dgm:prSet/>
      <dgm:spPr/>
      <dgm:t>
        <a:bodyPr/>
        <a:lstStyle/>
        <a:p>
          <a:endParaRPr lang="en-US"/>
        </a:p>
      </dgm:t>
    </dgm:pt>
    <dgm:pt modelId="{64826D16-6AD3-4115-BFF1-6302A08D6E3E}">
      <dgm:prSet/>
      <dgm:spPr/>
      <dgm:t>
        <a:bodyPr/>
        <a:lstStyle/>
        <a:p>
          <a:r>
            <a:rPr lang="en-US"/>
            <a:t>Create a BeautifulSoup object to pull data out of HTML tables</a:t>
          </a:r>
        </a:p>
      </dgm:t>
    </dgm:pt>
    <dgm:pt modelId="{786DBD4A-400E-48AC-A1BB-5BA633572C05}" type="parTrans" cxnId="{332D30F1-D307-4108-8A0A-46E50F484008}">
      <dgm:prSet/>
      <dgm:spPr/>
      <dgm:t>
        <a:bodyPr/>
        <a:lstStyle/>
        <a:p>
          <a:endParaRPr lang="en-US"/>
        </a:p>
      </dgm:t>
    </dgm:pt>
    <dgm:pt modelId="{3AB429F4-0236-492E-BF3A-67156E805130}" type="sibTrans" cxnId="{332D30F1-D307-4108-8A0A-46E50F484008}">
      <dgm:prSet/>
      <dgm:spPr/>
      <dgm:t>
        <a:bodyPr/>
        <a:lstStyle/>
        <a:p>
          <a:endParaRPr lang="en-US"/>
        </a:p>
      </dgm:t>
    </dgm:pt>
    <dgm:pt modelId="{B8F240A2-56AC-408F-9B20-58B5B3ECDE33}">
      <dgm:prSet/>
      <dgm:spPr/>
      <dgm:t>
        <a:bodyPr/>
        <a:lstStyle/>
        <a:p>
          <a:r>
            <a:rPr lang="en-US"/>
            <a:t>Extract</a:t>
          </a:r>
        </a:p>
      </dgm:t>
    </dgm:pt>
    <dgm:pt modelId="{C462D0BB-4B7E-4AF3-A4AC-21F979DF6546}" type="parTrans" cxnId="{EAC78A22-E6B0-42A0-B9A9-A36C5B92C6BA}">
      <dgm:prSet/>
      <dgm:spPr/>
      <dgm:t>
        <a:bodyPr/>
        <a:lstStyle/>
        <a:p>
          <a:endParaRPr lang="en-US"/>
        </a:p>
      </dgm:t>
    </dgm:pt>
    <dgm:pt modelId="{DDCABB9A-394A-4444-A284-8AD8A28576FF}" type="sibTrans" cxnId="{EAC78A22-E6B0-42A0-B9A9-A36C5B92C6BA}">
      <dgm:prSet/>
      <dgm:spPr/>
      <dgm:t>
        <a:bodyPr/>
        <a:lstStyle/>
        <a:p>
          <a:endParaRPr lang="en-US"/>
        </a:p>
      </dgm:t>
    </dgm:pt>
    <dgm:pt modelId="{928D5F96-DB32-4D14-BC42-AF7527282E7B}">
      <dgm:prSet/>
      <dgm:spPr/>
      <dgm:t>
        <a:bodyPr/>
        <a:lstStyle/>
        <a:p>
          <a:r>
            <a:rPr lang="en-US"/>
            <a:t>Extract all column names from the HTML table header</a:t>
          </a:r>
        </a:p>
      </dgm:t>
    </dgm:pt>
    <dgm:pt modelId="{15BB76FF-0466-466B-929C-4BBEC78F02A4}" type="parTrans" cxnId="{EFA66F38-343B-4D48-9FFE-811991779B04}">
      <dgm:prSet/>
      <dgm:spPr/>
      <dgm:t>
        <a:bodyPr/>
        <a:lstStyle/>
        <a:p>
          <a:endParaRPr lang="en-US"/>
        </a:p>
      </dgm:t>
    </dgm:pt>
    <dgm:pt modelId="{EC5CB509-2B7B-4743-AA19-E8C20354A407}" type="sibTrans" cxnId="{EFA66F38-343B-4D48-9FFE-811991779B04}">
      <dgm:prSet/>
      <dgm:spPr/>
      <dgm:t>
        <a:bodyPr/>
        <a:lstStyle/>
        <a:p>
          <a:endParaRPr lang="en-US"/>
        </a:p>
      </dgm:t>
    </dgm:pt>
    <dgm:pt modelId="{C519BF45-C613-4CCA-8915-E27399887C41}">
      <dgm:prSet/>
      <dgm:spPr/>
      <dgm:t>
        <a:bodyPr/>
        <a:lstStyle/>
        <a:p>
          <a:r>
            <a:rPr lang="en-US"/>
            <a:t>Collect</a:t>
          </a:r>
        </a:p>
      </dgm:t>
    </dgm:pt>
    <dgm:pt modelId="{2A0E8B74-5C77-4B43-96DF-03B6B193B4EA}" type="parTrans" cxnId="{3234BAFD-EE11-4ABA-8113-5A917630BE18}">
      <dgm:prSet/>
      <dgm:spPr/>
      <dgm:t>
        <a:bodyPr/>
        <a:lstStyle/>
        <a:p>
          <a:endParaRPr lang="en-US"/>
        </a:p>
      </dgm:t>
    </dgm:pt>
    <dgm:pt modelId="{62B0526C-1F60-429B-BA66-CEE7E40C03A3}" type="sibTrans" cxnId="{3234BAFD-EE11-4ABA-8113-5A917630BE18}">
      <dgm:prSet/>
      <dgm:spPr/>
      <dgm:t>
        <a:bodyPr/>
        <a:lstStyle/>
        <a:p>
          <a:endParaRPr lang="en-US"/>
        </a:p>
      </dgm:t>
    </dgm:pt>
    <dgm:pt modelId="{DD1830FC-1296-43A2-B97A-D23F01D2289B}">
      <dgm:prSet/>
      <dgm:spPr/>
      <dgm:t>
        <a:bodyPr/>
        <a:lstStyle/>
        <a:p>
          <a:r>
            <a:rPr lang="en-US"/>
            <a:t>Collect the data by parsing HTML tables</a:t>
          </a:r>
        </a:p>
      </dgm:t>
    </dgm:pt>
    <dgm:pt modelId="{FCAECDAA-5736-4084-8D0F-B2B506F4861F}" type="parTrans" cxnId="{404AADDA-0BA5-47FC-B1C7-4B677D4E1AC1}">
      <dgm:prSet/>
      <dgm:spPr/>
      <dgm:t>
        <a:bodyPr/>
        <a:lstStyle/>
        <a:p>
          <a:endParaRPr lang="en-US"/>
        </a:p>
      </dgm:t>
    </dgm:pt>
    <dgm:pt modelId="{FD030FFB-A317-4163-ADFF-10D487E03E02}" type="sibTrans" cxnId="{404AADDA-0BA5-47FC-B1C7-4B677D4E1AC1}">
      <dgm:prSet/>
      <dgm:spPr/>
      <dgm:t>
        <a:bodyPr/>
        <a:lstStyle/>
        <a:p>
          <a:endParaRPr lang="en-US"/>
        </a:p>
      </dgm:t>
    </dgm:pt>
    <dgm:pt modelId="{5D0253EF-86F9-4081-8F2B-352E75337D61}">
      <dgm:prSet/>
      <dgm:spPr/>
      <dgm:t>
        <a:bodyPr/>
        <a:lstStyle/>
        <a:p>
          <a:r>
            <a:rPr lang="en-US"/>
            <a:t>Create</a:t>
          </a:r>
        </a:p>
      </dgm:t>
    </dgm:pt>
    <dgm:pt modelId="{E71A92F6-4B1D-4D5A-969B-3C28E9E2D67B}" type="parTrans" cxnId="{D3D3F0C5-D229-4BBF-87BE-07F33F21C8D8}">
      <dgm:prSet/>
      <dgm:spPr/>
      <dgm:t>
        <a:bodyPr/>
        <a:lstStyle/>
        <a:p>
          <a:endParaRPr lang="en-US"/>
        </a:p>
      </dgm:t>
    </dgm:pt>
    <dgm:pt modelId="{FF187D79-CBBD-452C-900F-0958C888B38B}" type="sibTrans" cxnId="{D3D3F0C5-D229-4BBF-87BE-07F33F21C8D8}">
      <dgm:prSet/>
      <dgm:spPr/>
      <dgm:t>
        <a:bodyPr/>
        <a:lstStyle/>
        <a:p>
          <a:endParaRPr lang="en-US"/>
        </a:p>
      </dgm:t>
    </dgm:pt>
    <dgm:pt modelId="{17C1F11E-A0C0-4F2C-AA38-8FB9AC5AA7A1}">
      <dgm:prSet/>
      <dgm:spPr/>
      <dgm:t>
        <a:bodyPr/>
        <a:lstStyle/>
        <a:p>
          <a:r>
            <a:rPr lang="en-US"/>
            <a:t>Create a dictionary from the data we have gathered</a:t>
          </a:r>
        </a:p>
      </dgm:t>
    </dgm:pt>
    <dgm:pt modelId="{B47E5BA4-4827-4D74-A764-DFD6D5DC36AC}" type="parTrans" cxnId="{43A2CBC9-CFC0-49B9-978B-A35CC8EC1CBE}">
      <dgm:prSet/>
      <dgm:spPr/>
      <dgm:t>
        <a:bodyPr/>
        <a:lstStyle/>
        <a:p>
          <a:endParaRPr lang="en-US"/>
        </a:p>
      </dgm:t>
    </dgm:pt>
    <dgm:pt modelId="{28C46108-3ED0-4DCD-8FEF-A6C876F76402}" type="sibTrans" cxnId="{43A2CBC9-CFC0-49B9-978B-A35CC8EC1CBE}">
      <dgm:prSet/>
      <dgm:spPr/>
      <dgm:t>
        <a:bodyPr/>
        <a:lstStyle/>
        <a:p>
          <a:endParaRPr lang="en-US"/>
        </a:p>
      </dgm:t>
    </dgm:pt>
    <dgm:pt modelId="{705B92C3-4B6E-4407-9AF3-F3EE351ABD0D}">
      <dgm:prSet/>
      <dgm:spPr/>
      <dgm:t>
        <a:bodyPr/>
        <a:lstStyle/>
        <a:p>
          <a:r>
            <a:rPr lang="en-US"/>
            <a:t>Create</a:t>
          </a:r>
        </a:p>
      </dgm:t>
    </dgm:pt>
    <dgm:pt modelId="{D4BD4941-A495-410D-B464-235B1318E8F1}" type="parTrans" cxnId="{99CE3E11-724C-4E1F-A1D7-F9C6DB613315}">
      <dgm:prSet/>
      <dgm:spPr/>
      <dgm:t>
        <a:bodyPr/>
        <a:lstStyle/>
        <a:p>
          <a:endParaRPr lang="en-US"/>
        </a:p>
      </dgm:t>
    </dgm:pt>
    <dgm:pt modelId="{0EA55F7C-14DF-4207-B139-EDD4216D7709}" type="sibTrans" cxnId="{99CE3E11-724C-4E1F-A1D7-F9C6DB613315}">
      <dgm:prSet/>
      <dgm:spPr/>
      <dgm:t>
        <a:bodyPr/>
        <a:lstStyle/>
        <a:p>
          <a:endParaRPr lang="en-US"/>
        </a:p>
      </dgm:t>
    </dgm:pt>
    <dgm:pt modelId="{93A61F5A-B068-4A34-99DE-66337B243E38}">
      <dgm:prSet/>
      <dgm:spPr/>
      <dgm:t>
        <a:bodyPr/>
        <a:lstStyle/>
        <a:p>
          <a:r>
            <a:rPr lang="en-US"/>
            <a:t>Create a dataframe from the dictionary</a:t>
          </a:r>
        </a:p>
      </dgm:t>
    </dgm:pt>
    <dgm:pt modelId="{6AD18EBB-B052-4538-BEF7-5707545A747C}" type="parTrans" cxnId="{4085B147-422D-4DB0-B98C-5FAD3E67DFDB}">
      <dgm:prSet/>
      <dgm:spPr/>
      <dgm:t>
        <a:bodyPr/>
        <a:lstStyle/>
        <a:p>
          <a:endParaRPr lang="en-US"/>
        </a:p>
      </dgm:t>
    </dgm:pt>
    <dgm:pt modelId="{5B3B9CD5-2137-4695-AF57-B1EC998E07DC}" type="sibTrans" cxnId="{4085B147-422D-4DB0-B98C-5FAD3E67DFDB}">
      <dgm:prSet/>
      <dgm:spPr/>
      <dgm:t>
        <a:bodyPr/>
        <a:lstStyle/>
        <a:p>
          <a:endParaRPr lang="en-US"/>
        </a:p>
      </dgm:t>
    </dgm:pt>
    <dgm:pt modelId="{701F1BF2-A69E-49DA-BBAE-C5E3594C5B23}">
      <dgm:prSet/>
      <dgm:spPr/>
      <dgm:t>
        <a:bodyPr/>
        <a:lstStyle/>
        <a:p>
          <a:r>
            <a:rPr lang="en-US"/>
            <a:t>Export</a:t>
          </a:r>
        </a:p>
      </dgm:t>
    </dgm:pt>
    <dgm:pt modelId="{16FE5522-CF4B-4885-A6FF-5B128427E917}" type="parTrans" cxnId="{3B1928D3-3FAA-497D-BD7D-F9B56881A957}">
      <dgm:prSet/>
      <dgm:spPr/>
      <dgm:t>
        <a:bodyPr/>
        <a:lstStyle/>
        <a:p>
          <a:endParaRPr lang="en-US"/>
        </a:p>
      </dgm:t>
    </dgm:pt>
    <dgm:pt modelId="{72A8C29F-FB17-4045-B8AB-AD3AAAEB265B}" type="sibTrans" cxnId="{3B1928D3-3FAA-497D-BD7D-F9B56881A957}">
      <dgm:prSet/>
      <dgm:spPr/>
      <dgm:t>
        <a:bodyPr/>
        <a:lstStyle/>
        <a:p>
          <a:endParaRPr lang="en-US"/>
        </a:p>
      </dgm:t>
    </dgm:pt>
    <dgm:pt modelId="{55B40ECF-5B85-4943-8311-9DE862408F20}">
      <dgm:prSet/>
      <dgm:spPr/>
      <dgm:t>
        <a:bodyPr/>
        <a:lstStyle/>
        <a:p>
          <a:r>
            <a:rPr lang="en-US"/>
            <a:t>Export the data to CSV file</a:t>
          </a:r>
        </a:p>
      </dgm:t>
    </dgm:pt>
    <dgm:pt modelId="{4D255546-F6BA-4884-8964-17ED7E7CFD58}" type="parTrans" cxnId="{67E60BE1-09E6-409F-BC03-337569C2D1FE}">
      <dgm:prSet/>
      <dgm:spPr/>
      <dgm:t>
        <a:bodyPr/>
        <a:lstStyle/>
        <a:p>
          <a:endParaRPr lang="en-US"/>
        </a:p>
      </dgm:t>
    </dgm:pt>
    <dgm:pt modelId="{58C519F2-E44F-4EF4-A999-04294B62C8D4}" type="sibTrans" cxnId="{67E60BE1-09E6-409F-BC03-337569C2D1FE}">
      <dgm:prSet/>
      <dgm:spPr/>
      <dgm:t>
        <a:bodyPr/>
        <a:lstStyle/>
        <a:p>
          <a:endParaRPr lang="en-US"/>
        </a:p>
      </dgm:t>
    </dgm:pt>
    <dgm:pt modelId="{64CED6E0-94B9-408E-9F3D-67AE9A97A3F4}" type="pres">
      <dgm:prSet presAssocID="{4A1A921B-1160-4175-ADBC-E8990FE55FC4}" presName="Name0" presStyleCnt="0">
        <dgm:presLayoutVars>
          <dgm:dir/>
          <dgm:animLvl val="lvl"/>
          <dgm:resizeHandles val="exact"/>
        </dgm:presLayoutVars>
      </dgm:prSet>
      <dgm:spPr/>
    </dgm:pt>
    <dgm:pt modelId="{B738314C-CB2B-471F-8D80-064C7C4B848F}" type="pres">
      <dgm:prSet presAssocID="{91224489-9DAF-4037-8214-5B74F4BACB26}" presName="composite" presStyleCnt="0"/>
      <dgm:spPr/>
    </dgm:pt>
    <dgm:pt modelId="{5F8B717D-07DA-4EC3-941E-97B9E55ACB32}" type="pres">
      <dgm:prSet presAssocID="{91224489-9DAF-4037-8214-5B74F4BACB26}" presName="parTx" presStyleLbl="alignNode1" presStyleIdx="0" presStyleCnt="7">
        <dgm:presLayoutVars>
          <dgm:chMax val="0"/>
          <dgm:chPref val="0"/>
        </dgm:presLayoutVars>
      </dgm:prSet>
      <dgm:spPr/>
    </dgm:pt>
    <dgm:pt modelId="{C45B3853-43FF-4496-AA72-8A34530244E5}" type="pres">
      <dgm:prSet presAssocID="{91224489-9DAF-4037-8214-5B74F4BACB26}" presName="desTx" presStyleLbl="alignAccFollowNode1" presStyleIdx="0" presStyleCnt="7">
        <dgm:presLayoutVars/>
      </dgm:prSet>
      <dgm:spPr/>
    </dgm:pt>
    <dgm:pt modelId="{6C25481F-2323-442C-9A30-4CCEB174C058}" type="pres">
      <dgm:prSet presAssocID="{EF5C9498-8218-469D-8BCB-19A1F450A355}" presName="space" presStyleCnt="0"/>
      <dgm:spPr/>
    </dgm:pt>
    <dgm:pt modelId="{EF5B20B2-58A0-4377-B3FB-2ABB9A90ACAD}" type="pres">
      <dgm:prSet presAssocID="{A9442E8E-B395-4303-8186-1357E2812624}" presName="composite" presStyleCnt="0"/>
      <dgm:spPr/>
    </dgm:pt>
    <dgm:pt modelId="{B11DC371-687A-4E05-8478-FAAF50140A0D}" type="pres">
      <dgm:prSet presAssocID="{A9442E8E-B395-4303-8186-1357E2812624}" presName="parTx" presStyleLbl="alignNode1" presStyleIdx="1" presStyleCnt="7">
        <dgm:presLayoutVars>
          <dgm:chMax val="0"/>
          <dgm:chPref val="0"/>
        </dgm:presLayoutVars>
      </dgm:prSet>
      <dgm:spPr/>
    </dgm:pt>
    <dgm:pt modelId="{803C44AC-2A17-4C56-BAE3-EDFE3AEF53E7}" type="pres">
      <dgm:prSet presAssocID="{A9442E8E-B395-4303-8186-1357E2812624}" presName="desTx" presStyleLbl="alignAccFollowNode1" presStyleIdx="1" presStyleCnt="7">
        <dgm:presLayoutVars/>
      </dgm:prSet>
      <dgm:spPr/>
    </dgm:pt>
    <dgm:pt modelId="{8454C1D6-8968-4DE3-8B6D-C613D307D8CA}" type="pres">
      <dgm:prSet presAssocID="{20B55751-FFBA-445A-917A-756AF3B02957}" presName="space" presStyleCnt="0"/>
      <dgm:spPr/>
    </dgm:pt>
    <dgm:pt modelId="{9194BEAA-062B-4017-9506-C53DF777B4DB}" type="pres">
      <dgm:prSet presAssocID="{B8F240A2-56AC-408F-9B20-58B5B3ECDE33}" presName="composite" presStyleCnt="0"/>
      <dgm:spPr/>
    </dgm:pt>
    <dgm:pt modelId="{A34F706D-6793-4ACA-A4EF-27C92C6B7763}" type="pres">
      <dgm:prSet presAssocID="{B8F240A2-56AC-408F-9B20-58B5B3ECDE33}" presName="parTx" presStyleLbl="alignNode1" presStyleIdx="2" presStyleCnt="7">
        <dgm:presLayoutVars>
          <dgm:chMax val="0"/>
          <dgm:chPref val="0"/>
        </dgm:presLayoutVars>
      </dgm:prSet>
      <dgm:spPr/>
    </dgm:pt>
    <dgm:pt modelId="{45931300-88CE-4E09-AEE7-6CD953BD6892}" type="pres">
      <dgm:prSet presAssocID="{B8F240A2-56AC-408F-9B20-58B5B3ECDE33}" presName="desTx" presStyleLbl="alignAccFollowNode1" presStyleIdx="2" presStyleCnt="7">
        <dgm:presLayoutVars/>
      </dgm:prSet>
      <dgm:spPr/>
    </dgm:pt>
    <dgm:pt modelId="{172382C2-55AA-49D0-9E56-F7F3A4F7E047}" type="pres">
      <dgm:prSet presAssocID="{DDCABB9A-394A-4444-A284-8AD8A28576FF}" presName="space" presStyleCnt="0"/>
      <dgm:spPr/>
    </dgm:pt>
    <dgm:pt modelId="{8AC319B2-05CC-44B8-9A51-BD7869A38128}" type="pres">
      <dgm:prSet presAssocID="{C519BF45-C613-4CCA-8915-E27399887C41}" presName="composite" presStyleCnt="0"/>
      <dgm:spPr/>
    </dgm:pt>
    <dgm:pt modelId="{90159198-2BF0-4B6A-9993-1D3E3B3CB370}" type="pres">
      <dgm:prSet presAssocID="{C519BF45-C613-4CCA-8915-E27399887C41}" presName="parTx" presStyleLbl="alignNode1" presStyleIdx="3" presStyleCnt="7">
        <dgm:presLayoutVars>
          <dgm:chMax val="0"/>
          <dgm:chPref val="0"/>
        </dgm:presLayoutVars>
      </dgm:prSet>
      <dgm:spPr/>
    </dgm:pt>
    <dgm:pt modelId="{28933142-C116-4156-ADF9-68FC2C7CE1E1}" type="pres">
      <dgm:prSet presAssocID="{C519BF45-C613-4CCA-8915-E27399887C41}" presName="desTx" presStyleLbl="alignAccFollowNode1" presStyleIdx="3" presStyleCnt="7">
        <dgm:presLayoutVars/>
      </dgm:prSet>
      <dgm:spPr/>
    </dgm:pt>
    <dgm:pt modelId="{A9882358-97DF-40BB-A78B-213B749F9AB1}" type="pres">
      <dgm:prSet presAssocID="{62B0526C-1F60-429B-BA66-CEE7E40C03A3}" presName="space" presStyleCnt="0"/>
      <dgm:spPr/>
    </dgm:pt>
    <dgm:pt modelId="{E36958F4-34E0-4403-AA72-BC63692F8E35}" type="pres">
      <dgm:prSet presAssocID="{5D0253EF-86F9-4081-8F2B-352E75337D61}" presName="composite" presStyleCnt="0"/>
      <dgm:spPr/>
    </dgm:pt>
    <dgm:pt modelId="{C76E48BE-9F4F-4C69-984A-098D79317D9B}" type="pres">
      <dgm:prSet presAssocID="{5D0253EF-86F9-4081-8F2B-352E75337D61}" presName="parTx" presStyleLbl="alignNode1" presStyleIdx="4" presStyleCnt="7">
        <dgm:presLayoutVars>
          <dgm:chMax val="0"/>
          <dgm:chPref val="0"/>
        </dgm:presLayoutVars>
      </dgm:prSet>
      <dgm:spPr/>
    </dgm:pt>
    <dgm:pt modelId="{93045262-04E8-4F81-9CF3-541EDABEE25B}" type="pres">
      <dgm:prSet presAssocID="{5D0253EF-86F9-4081-8F2B-352E75337D61}" presName="desTx" presStyleLbl="alignAccFollowNode1" presStyleIdx="4" presStyleCnt="7">
        <dgm:presLayoutVars/>
      </dgm:prSet>
      <dgm:spPr/>
    </dgm:pt>
    <dgm:pt modelId="{BFAE7AE3-14B5-4106-B9B3-CC0B10CF2E4B}" type="pres">
      <dgm:prSet presAssocID="{FF187D79-CBBD-452C-900F-0958C888B38B}" presName="space" presStyleCnt="0"/>
      <dgm:spPr/>
    </dgm:pt>
    <dgm:pt modelId="{4B67817C-5BB7-42A1-AC1B-C13584DA6EDE}" type="pres">
      <dgm:prSet presAssocID="{705B92C3-4B6E-4407-9AF3-F3EE351ABD0D}" presName="composite" presStyleCnt="0"/>
      <dgm:spPr/>
    </dgm:pt>
    <dgm:pt modelId="{6F65E08A-837F-4ADE-9683-310A8BF86489}" type="pres">
      <dgm:prSet presAssocID="{705B92C3-4B6E-4407-9AF3-F3EE351ABD0D}" presName="parTx" presStyleLbl="alignNode1" presStyleIdx="5" presStyleCnt="7">
        <dgm:presLayoutVars>
          <dgm:chMax val="0"/>
          <dgm:chPref val="0"/>
        </dgm:presLayoutVars>
      </dgm:prSet>
      <dgm:spPr/>
    </dgm:pt>
    <dgm:pt modelId="{13F5211C-D9CA-4D43-A0D6-2D99D02E01CF}" type="pres">
      <dgm:prSet presAssocID="{705B92C3-4B6E-4407-9AF3-F3EE351ABD0D}" presName="desTx" presStyleLbl="alignAccFollowNode1" presStyleIdx="5" presStyleCnt="7">
        <dgm:presLayoutVars/>
      </dgm:prSet>
      <dgm:spPr/>
    </dgm:pt>
    <dgm:pt modelId="{2C0D3D63-D2CA-4015-949E-8A78ABA0B06B}" type="pres">
      <dgm:prSet presAssocID="{0EA55F7C-14DF-4207-B139-EDD4216D7709}" presName="space" presStyleCnt="0"/>
      <dgm:spPr/>
    </dgm:pt>
    <dgm:pt modelId="{09DD4345-227B-4118-A8D4-0288E5ED575A}" type="pres">
      <dgm:prSet presAssocID="{701F1BF2-A69E-49DA-BBAE-C5E3594C5B23}" presName="composite" presStyleCnt="0"/>
      <dgm:spPr/>
    </dgm:pt>
    <dgm:pt modelId="{12042786-4437-47DA-8FA6-0895F5CD3FFC}" type="pres">
      <dgm:prSet presAssocID="{701F1BF2-A69E-49DA-BBAE-C5E3594C5B23}" presName="parTx" presStyleLbl="alignNode1" presStyleIdx="6" presStyleCnt="7">
        <dgm:presLayoutVars>
          <dgm:chMax val="0"/>
          <dgm:chPref val="0"/>
        </dgm:presLayoutVars>
      </dgm:prSet>
      <dgm:spPr/>
    </dgm:pt>
    <dgm:pt modelId="{9417ABC1-51C0-44E6-8AFB-8F98C6D1B1C2}" type="pres">
      <dgm:prSet presAssocID="{701F1BF2-A69E-49DA-BBAE-C5E3594C5B23}" presName="desTx" presStyleLbl="alignAccFollowNode1" presStyleIdx="6" presStyleCnt="7">
        <dgm:presLayoutVars/>
      </dgm:prSet>
      <dgm:spPr/>
    </dgm:pt>
  </dgm:ptLst>
  <dgm:cxnLst>
    <dgm:cxn modelId="{C6100101-4BF1-4F22-AC24-A76BD3B63540}" srcId="{91224489-9DAF-4037-8214-5B74F4BACB26}" destId="{B8B3B733-E8AC-450C-8047-516D64C04BA8}" srcOrd="0" destOrd="0" parTransId="{B7051E25-A1E9-4FFF-9A7C-EC9B934F73D5}" sibTransId="{422DA7F0-4711-4C79-8EE2-BA8B4558DE29}"/>
    <dgm:cxn modelId="{D0EBAB0F-CA75-4B5E-BA44-5A80E288D956}" type="presOf" srcId="{DD1830FC-1296-43A2-B97A-D23F01D2289B}" destId="{28933142-C116-4156-ADF9-68FC2C7CE1E1}" srcOrd="0" destOrd="0" presId="urn:microsoft.com/office/officeart/2016/7/layout/ChevronBlockProcess"/>
    <dgm:cxn modelId="{99CE3E11-724C-4E1F-A1D7-F9C6DB613315}" srcId="{4A1A921B-1160-4175-ADBC-E8990FE55FC4}" destId="{705B92C3-4B6E-4407-9AF3-F3EE351ABD0D}" srcOrd="5" destOrd="0" parTransId="{D4BD4941-A495-410D-B464-235B1318E8F1}" sibTransId="{0EA55F7C-14DF-4207-B139-EDD4216D7709}"/>
    <dgm:cxn modelId="{EAC78A22-E6B0-42A0-B9A9-A36C5B92C6BA}" srcId="{4A1A921B-1160-4175-ADBC-E8990FE55FC4}" destId="{B8F240A2-56AC-408F-9B20-58B5B3ECDE33}" srcOrd="2" destOrd="0" parTransId="{C462D0BB-4B7E-4AF3-A4AC-21F979DF6546}" sibTransId="{DDCABB9A-394A-4444-A284-8AD8A28576FF}"/>
    <dgm:cxn modelId="{1FC89B2B-8922-4DDD-9EE3-5CB43A233ECA}" type="presOf" srcId="{55B40ECF-5B85-4943-8311-9DE862408F20}" destId="{9417ABC1-51C0-44E6-8AFB-8F98C6D1B1C2}" srcOrd="0" destOrd="0" presId="urn:microsoft.com/office/officeart/2016/7/layout/ChevronBlockProcess"/>
    <dgm:cxn modelId="{EFA66F38-343B-4D48-9FFE-811991779B04}" srcId="{B8F240A2-56AC-408F-9B20-58B5B3ECDE33}" destId="{928D5F96-DB32-4D14-BC42-AF7527282E7B}" srcOrd="0" destOrd="0" parTransId="{15BB76FF-0466-466B-929C-4BBEC78F02A4}" sibTransId="{EC5CB509-2B7B-4743-AA19-E8C20354A407}"/>
    <dgm:cxn modelId="{8736E139-5005-4653-8E1A-0362C4B33C28}" type="presOf" srcId="{701F1BF2-A69E-49DA-BBAE-C5E3594C5B23}" destId="{12042786-4437-47DA-8FA6-0895F5CD3FFC}" srcOrd="0" destOrd="0" presId="urn:microsoft.com/office/officeart/2016/7/layout/ChevronBlockProcess"/>
    <dgm:cxn modelId="{8D735A5D-7794-4067-A896-C42118ACFC89}" type="presOf" srcId="{64826D16-6AD3-4115-BFF1-6302A08D6E3E}" destId="{803C44AC-2A17-4C56-BAE3-EDFE3AEF53E7}" srcOrd="0" destOrd="0" presId="urn:microsoft.com/office/officeart/2016/7/layout/ChevronBlockProcess"/>
    <dgm:cxn modelId="{4085B147-422D-4DB0-B98C-5FAD3E67DFDB}" srcId="{705B92C3-4B6E-4407-9AF3-F3EE351ABD0D}" destId="{93A61F5A-B068-4A34-99DE-66337B243E38}" srcOrd="0" destOrd="0" parTransId="{6AD18EBB-B052-4538-BEF7-5707545A747C}" sibTransId="{5B3B9CD5-2137-4695-AF57-B1EC998E07DC}"/>
    <dgm:cxn modelId="{706BFD76-2047-467C-98B3-9E7826E1A542}" srcId="{4A1A921B-1160-4175-ADBC-E8990FE55FC4}" destId="{A9442E8E-B395-4303-8186-1357E2812624}" srcOrd="1" destOrd="0" parTransId="{46C11988-E50D-4BA8-9BE9-D8FAA1295AE3}" sibTransId="{20B55751-FFBA-445A-917A-756AF3B02957}"/>
    <dgm:cxn modelId="{5E82DE78-F08B-45FA-B83B-AAF05DDF3342}" type="presOf" srcId="{928D5F96-DB32-4D14-BC42-AF7527282E7B}" destId="{45931300-88CE-4E09-AEE7-6CD953BD6892}" srcOrd="0" destOrd="0" presId="urn:microsoft.com/office/officeart/2016/7/layout/ChevronBlockProcess"/>
    <dgm:cxn modelId="{83F5AB8C-A120-442F-A263-DA92B7EAC008}" type="presOf" srcId="{B8B3B733-E8AC-450C-8047-516D64C04BA8}" destId="{C45B3853-43FF-4496-AA72-8A34530244E5}" srcOrd="0" destOrd="0" presId="urn:microsoft.com/office/officeart/2016/7/layout/ChevronBlockProcess"/>
    <dgm:cxn modelId="{077C06A0-CAE8-4BCD-9277-551DFC955512}" srcId="{4A1A921B-1160-4175-ADBC-E8990FE55FC4}" destId="{91224489-9DAF-4037-8214-5B74F4BACB26}" srcOrd="0" destOrd="0" parTransId="{FA623949-1D25-429F-8FB7-F1EFA9D861BC}" sibTransId="{EF5C9498-8218-469D-8BCB-19A1F450A355}"/>
    <dgm:cxn modelId="{9B6914B7-6487-4B6B-BA98-E082FE70BA4B}" type="presOf" srcId="{91224489-9DAF-4037-8214-5B74F4BACB26}" destId="{5F8B717D-07DA-4EC3-941E-97B9E55ACB32}" srcOrd="0" destOrd="0" presId="urn:microsoft.com/office/officeart/2016/7/layout/ChevronBlockProcess"/>
    <dgm:cxn modelId="{FA6CB5BC-002A-4FED-B7BD-C3E9F3278AF2}" type="presOf" srcId="{5D0253EF-86F9-4081-8F2B-352E75337D61}" destId="{C76E48BE-9F4F-4C69-984A-098D79317D9B}" srcOrd="0" destOrd="0" presId="urn:microsoft.com/office/officeart/2016/7/layout/ChevronBlockProcess"/>
    <dgm:cxn modelId="{B66319C3-E0B7-47B1-ACE9-2A1FE5EF5874}" type="presOf" srcId="{4A1A921B-1160-4175-ADBC-E8990FE55FC4}" destId="{64CED6E0-94B9-408E-9F3D-67AE9A97A3F4}" srcOrd="0" destOrd="0" presId="urn:microsoft.com/office/officeart/2016/7/layout/ChevronBlockProcess"/>
    <dgm:cxn modelId="{D3D3F0C5-D229-4BBF-87BE-07F33F21C8D8}" srcId="{4A1A921B-1160-4175-ADBC-E8990FE55FC4}" destId="{5D0253EF-86F9-4081-8F2B-352E75337D61}" srcOrd="4" destOrd="0" parTransId="{E71A92F6-4B1D-4D5A-969B-3C28E9E2D67B}" sibTransId="{FF187D79-CBBD-452C-900F-0958C888B38B}"/>
    <dgm:cxn modelId="{43A2CBC9-CFC0-49B9-978B-A35CC8EC1CBE}" srcId="{5D0253EF-86F9-4081-8F2B-352E75337D61}" destId="{17C1F11E-A0C0-4F2C-AA38-8FB9AC5AA7A1}" srcOrd="0" destOrd="0" parTransId="{B47E5BA4-4827-4D74-A764-DFD6D5DC36AC}" sibTransId="{28C46108-3ED0-4DCD-8FEF-A6C876F76402}"/>
    <dgm:cxn modelId="{3B1928D3-3FAA-497D-BD7D-F9B56881A957}" srcId="{4A1A921B-1160-4175-ADBC-E8990FE55FC4}" destId="{701F1BF2-A69E-49DA-BBAE-C5E3594C5B23}" srcOrd="6" destOrd="0" parTransId="{16FE5522-CF4B-4885-A6FF-5B128427E917}" sibTransId="{72A8C29F-FB17-4045-B8AB-AD3AAAEB265B}"/>
    <dgm:cxn modelId="{553362D3-595F-4DB3-8A24-85BBB10F5E07}" type="presOf" srcId="{17C1F11E-A0C0-4F2C-AA38-8FB9AC5AA7A1}" destId="{93045262-04E8-4F81-9CF3-541EDABEE25B}" srcOrd="0" destOrd="0" presId="urn:microsoft.com/office/officeart/2016/7/layout/ChevronBlockProcess"/>
    <dgm:cxn modelId="{404AADDA-0BA5-47FC-B1C7-4B677D4E1AC1}" srcId="{C519BF45-C613-4CCA-8915-E27399887C41}" destId="{DD1830FC-1296-43A2-B97A-D23F01D2289B}" srcOrd="0" destOrd="0" parTransId="{FCAECDAA-5736-4084-8D0F-B2B506F4861F}" sibTransId="{FD030FFB-A317-4163-ADFF-10D487E03E02}"/>
    <dgm:cxn modelId="{3041E4DD-BE46-47B5-BFFC-349FC2D55BD3}" type="presOf" srcId="{705B92C3-4B6E-4407-9AF3-F3EE351ABD0D}" destId="{6F65E08A-837F-4ADE-9683-310A8BF86489}" srcOrd="0" destOrd="0" presId="urn:microsoft.com/office/officeart/2016/7/layout/ChevronBlockProcess"/>
    <dgm:cxn modelId="{390743DE-16C3-467F-91B7-1E894BE55DF2}" type="presOf" srcId="{B8F240A2-56AC-408F-9B20-58B5B3ECDE33}" destId="{A34F706D-6793-4ACA-A4EF-27C92C6B7763}" srcOrd="0" destOrd="0" presId="urn:microsoft.com/office/officeart/2016/7/layout/ChevronBlockProcess"/>
    <dgm:cxn modelId="{67E60BE1-09E6-409F-BC03-337569C2D1FE}" srcId="{701F1BF2-A69E-49DA-BBAE-C5E3594C5B23}" destId="{55B40ECF-5B85-4943-8311-9DE862408F20}" srcOrd="0" destOrd="0" parTransId="{4D255546-F6BA-4884-8964-17ED7E7CFD58}" sibTransId="{58C519F2-E44F-4EF4-A999-04294B62C8D4}"/>
    <dgm:cxn modelId="{F9B7F6E1-004F-410A-9447-140C14719BC9}" type="presOf" srcId="{A9442E8E-B395-4303-8186-1357E2812624}" destId="{B11DC371-687A-4E05-8478-FAAF50140A0D}" srcOrd="0" destOrd="0" presId="urn:microsoft.com/office/officeart/2016/7/layout/ChevronBlockProcess"/>
    <dgm:cxn modelId="{9B405FE2-2F7F-42A3-AEFC-EDA7CEB12F60}" type="presOf" srcId="{C519BF45-C613-4CCA-8915-E27399887C41}" destId="{90159198-2BF0-4B6A-9993-1D3E3B3CB370}" srcOrd="0" destOrd="0" presId="urn:microsoft.com/office/officeart/2016/7/layout/ChevronBlockProcess"/>
    <dgm:cxn modelId="{4B06C9ED-5835-4867-A829-E2E901CE7672}" type="presOf" srcId="{93A61F5A-B068-4A34-99DE-66337B243E38}" destId="{13F5211C-D9CA-4D43-A0D6-2D99D02E01CF}" srcOrd="0" destOrd="0" presId="urn:microsoft.com/office/officeart/2016/7/layout/ChevronBlockProcess"/>
    <dgm:cxn modelId="{332D30F1-D307-4108-8A0A-46E50F484008}" srcId="{A9442E8E-B395-4303-8186-1357E2812624}" destId="{64826D16-6AD3-4115-BFF1-6302A08D6E3E}" srcOrd="0" destOrd="0" parTransId="{786DBD4A-400E-48AC-A1BB-5BA633572C05}" sibTransId="{3AB429F4-0236-492E-BF3A-67156E805130}"/>
    <dgm:cxn modelId="{3234BAFD-EE11-4ABA-8113-5A917630BE18}" srcId="{4A1A921B-1160-4175-ADBC-E8990FE55FC4}" destId="{C519BF45-C613-4CCA-8915-E27399887C41}" srcOrd="3" destOrd="0" parTransId="{2A0E8B74-5C77-4B43-96DF-03B6B193B4EA}" sibTransId="{62B0526C-1F60-429B-BA66-CEE7E40C03A3}"/>
    <dgm:cxn modelId="{A7FC77E4-B77A-461C-9466-C32B3E71F707}" type="presParOf" srcId="{64CED6E0-94B9-408E-9F3D-67AE9A97A3F4}" destId="{B738314C-CB2B-471F-8D80-064C7C4B848F}" srcOrd="0" destOrd="0" presId="urn:microsoft.com/office/officeart/2016/7/layout/ChevronBlockProcess"/>
    <dgm:cxn modelId="{0E4DE27C-AC49-4E8C-933F-F1782F507D1D}" type="presParOf" srcId="{B738314C-CB2B-471F-8D80-064C7C4B848F}" destId="{5F8B717D-07DA-4EC3-941E-97B9E55ACB32}" srcOrd="0" destOrd="0" presId="urn:microsoft.com/office/officeart/2016/7/layout/ChevronBlockProcess"/>
    <dgm:cxn modelId="{7D814D76-356C-4DA2-B819-A8A7C9FD549F}" type="presParOf" srcId="{B738314C-CB2B-471F-8D80-064C7C4B848F}" destId="{C45B3853-43FF-4496-AA72-8A34530244E5}" srcOrd="1" destOrd="0" presId="urn:microsoft.com/office/officeart/2016/7/layout/ChevronBlockProcess"/>
    <dgm:cxn modelId="{314C160A-E796-4FE9-B0DB-8073F8A3F6E9}" type="presParOf" srcId="{64CED6E0-94B9-408E-9F3D-67AE9A97A3F4}" destId="{6C25481F-2323-442C-9A30-4CCEB174C058}" srcOrd="1" destOrd="0" presId="urn:microsoft.com/office/officeart/2016/7/layout/ChevronBlockProcess"/>
    <dgm:cxn modelId="{3079E087-40E6-445F-8A7F-BFF70D42DB6A}" type="presParOf" srcId="{64CED6E0-94B9-408E-9F3D-67AE9A97A3F4}" destId="{EF5B20B2-58A0-4377-B3FB-2ABB9A90ACAD}" srcOrd="2" destOrd="0" presId="urn:microsoft.com/office/officeart/2016/7/layout/ChevronBlockProcess"/>
    <dgm:cxn modelId="{F5F88176-3AFD-4D0F-8ADC-03DBC19B4F24}" type="presParOf" srcId="{EF5B20B2-58A0-4377-B3FB-2ABB9A90ACAD}" destId="{B11DC371-687A-4E05-8478-FAAF50140A0D}" srcOrd="0" destOrd="0" presId="urn:microsoft.com/office/officeart/2016/7/layout/ChevronBlockProcess"/>
    <dgm:cxn modelId="{32790784-E92C-4CD5-8775-0AA6FC571214}" type="presParOf" srcId="{EF5B20B2-58A0-4377-B3FB-2ABB9A90ACAD}" destId="{803C44AC-2A17-4C56-BAE3-EDFE3AEF53E7}" srcOrd="1" destOrd="0" presId="urn:microsoft.com/office/officeart/2016/7/layout/ChevronBlockProcess"/>
    <dgm:cxn modelId="{28D73EE1-F715-45E7-A720-DEF43C15B9CF}" type="presParOf" srcId="{64CED6E0-94B9-408E-9F3D-67AE9A97A3F4}" destId="{8454C1D6-8968-4DE3-8B6D-C613D307D8CA}" srcOrd="3" destOrd="0" presId="urn:microsoft.com/office/officeart/2016/7/layout/ChevronBlockProcess"/>
    <dgm:cxn modelId="{6C4FD263-1081-4308-8C5C-3D7B8DDB18C5}" type="presParOf" srcId="{64CED6E0-94B9-408E-9F3D-67AE9A97A3F4}" destId="{9194BEAA-062B-4017-9506-C53DF777B4DB}" srcOrd="4" destOrd="0" presId="urn:microsoft.com/office/officeart/2016/7/layout/ChevronBlockProcess"/>
    <dgm:cxn modelId="{C2F13E69-4FCC-4FF3-9E4B-D654C040EBE8}" type="presParOf" srcId="{9194BEAA-062B-4017-9506-C53DF777B4DB}" destId="{A34F706D-6793-4ACA-A4EF-27C92C6B7763}" srcOrd="0" destOrd="0" presId="urn:microsoft.com/office/officeart/2016/7/layout/ChevronBlockProcess"/>
    <dgm:cxn modelId="{2BEA7692-114F-4592-B39D-2D65C36313D3}" type="presParOf" srcId="{9194BEAA-062B-4017-9506-C53DF777B4DB}" destId="{45931300-88CE-4E09-AEE7-6CD953BD6892}" srcOrd="1" destOrd="0" presId="urn:microsoft.com/office/officeart/2016/7/layout/ChevronBlockProcess"/>
    <dgm:cxn modelId="{1EFC3807-C50B-4133-A9A0-28E94ED93DB1}" type="presParOf" srcId="{64CED6E0-94B9-408E-9F3D-67AE9A97A3F4}" destId="{172382C2-55AA-49D0-9E56-F7F3A4F7E047}" srcOrd="5" destOrd="0" presId="urn:microsoft.com/office/officeart/2016/7/layout/ChevronBlockProcess"/>
    <dgm:cxn modelId="{230C5F95-25B2-4104-9624-5CC01F7AAE70}" type="presParOf" srcId="{64CED6E0-94B9-408E-9F3D-67AE9A97A3F4}" destId="{8AC319B2-05CC-44B8-9A51-BD7869A38128}" srcOrd="6" destOrd="0" presId="urn:microsoft.com/office/officeart/2016/7/layout/ChevronBlockProcess"/>
    <dgm:cxn modelId="{2408C5BA-30B3-469B-AEBD-D088A884D5E4}" type="presParOf" srcId="{8AC319B2-05CC-44B8-9A51-BD7869A38128}" destId="{90159198-2BF0-4B6A-9993-1D3E3B3CB370}" srcOrd="0" destOrd="0" presId="urn:microsoft.com/office/officeart/2016/7/layout/ChevronBlockProcess"/>
    <dgm:cxn modelId="{6084A83A-8350-4CAB-898C-6D60385239BF}" type="presParOf" srcId="{8AC319B2-05CC-44B8-9A51-BD7869A38128}" destId="{28933142-C116-4156-ADF9-68FC2C7CE1E1}" srcOrd="1" destOrd="0" presId="urn:microsoft.com/office/officeart/2016/7/layout/ChevronBlockProcess"/>
    <dgm:cxn modelId="{F007A665-9250-4937-8D11-C0A2D7C8D99F}" type="presParOf" srcId="{64CED6E0-94B9-408E-9F3D-67AE9A97A3F4}" destId="{A9882358-97DF-40BB-A78B-213B749F9AB1}" srcOrd="7" destOrd="0" presId="urn:microsoft.com/office/officeart/2016/7/layout/ChevronBlockProcess"/>
    <dgm:cxn modelId="{89357FB5-0479-46E6-A883-EE8229E7CF02}" type="presParOf" srcId="{64CED6E0-94B9-408E-9F3D-67AE9A97A3F4}" destId="{E36958F4-34E0-4403-AA72-BC63692F8E35}" srcOrd="8" destOrd="0" presId="urn:microsoft.com/office/officeart/2016/7/layout/ChevronBlockProcess"/>
    <dgm:cxn modelId="{0A6789BA-276B-4A75-BCA5-9C1ACCEAB95C}" type="presParOf" srcId="{E36958F4-34E0-4403-AA72-BC63692F8E35}" destId="{C76E48BE-9F4F-4C69-984A-098D79317D9B}" srcOrd="0" destOrd="0" presId="urn:microsoft.com/office/officeart/2016/7/layout/ChevronBlockProcess"/>
    <dgm:cxn modelId="{EE5D9DD7-838C-4014-BE8F-CCA642A4AF1C}" type="presParOf" srcId="{E36958F4-34E0-4403-AA72-BC63692F8E35}" destId="{93045262-04E8-4F81-9CF3-541EDABEE25B}" srcOrd="1" destOrd="0" presId="urn:microsoft.com/office/officeart/2016/7/layout/ChevronBlockProcess"/>
    <dgm:cxn modelId="{F739DDEC-A97B-4A5D-9AAF-B4524FA24E4D}" type="presParOf" srcId="{64CED6E0-94B9-408E-9F3D-67AE9A97A3F4}" destId="{BFAE7AE3-14B5-4106-B9B3-CC0B10CF2E4B}" srcOrd="9" destOrd="0" presId="urn:microsoft.com/office/officeart/2016/7/layout/ChevronBlockProcess"/>
    <dgm:cxn modelId="{07BFB532-C233-4599-B7EC-B3053A0508CA}" type="presParOf" srcId="{64CED6E0-94B9-408E-9F3D-67AE9A97A3F4}" destId="{4B67817C-5BB7-42A1-AC1B-C13584DA6EDE}" srcOrd="10" destOrd="0" presId="urn:microsoft.com/office/officeart/2016/7/layout/ChevronBlockProcess"/>
    <dgm:cxn modelId="{49DB29D5-4210-4821-806E-0518AD81A326}" type="presParOf" srcId="{4B67817C-5BB7-42A1-AC1B-C13584DA6EDE}" destId="{6F65E08A-837F-4ADE-9683-310A8BF86489}" srcOrd="0" destOrd="0" presId="urn:microsoft.com/office/officeart/2016/7/layout/ChevronBlockProcess"/>
    <dgm:cxn modelId="{88E6020C-5B11-47E6-AB1E-FF58DD952CE2}" type="presParOf" srcId="{4B67817C-5BB7-42A1-AC1B-C13584DA6EDE}" destId="{13F5211C-D9CA-4D43-A0D6-2D99D02E01CF}" srcOrd="1" destOrd="0" presId="urn:microsoft.com/office/officeart/2016/7/layout/ChevronBlockProcess"/>
    <dgm:cxn modelId="{07D0A914-F101-457D-81A3-17F794FE13AE}" type="presParOf" srcId="{64CED6E0-94B9-408E-9F3D-67AE9A97A3F4}" destId="{2C0D3D63-D2CA-4015-949E-8A78ABA0B06B}" srcOrd="11" destOrd="0" presId="urn:microsoft.com/office/officeart/2016/7/layout/ChevronBlockProcess"/>
    <dgm:cxn modelId="{82ADA1F0-B568-48AE-B24F-45D02F6D6A01}" type="presParOf" srcId="{64CED6E0-94B9-408E-9F3D-67AE9A97A3F4}" destId="{09DD4345-227B-4118-A8D4-0288E5ED575A}" srcOrd="12" destOrd="0" presId="urn:microsoft.com/office/officeart/2016/7/layout/ChevronBlockProcess"/>
    <dgm:cxn modelId="{12EBDB06-DF4F-41E4-85A9-CEAA203F4B70}" type="presParOf" srcId="{09DD4345-227B-4118-A8D4-0288E5ED575A}" destId="{12042786-4437-47DA-8FA6-0895F5CD3FFC}" srcOrd="0" destOrd="0" presId="urn:microsoft.com/office/officeart/2016/7/layout/ChevronBlockProcess"/>
    <dgm:cxn modelId="{49C5606B-4CA3-406C-A3F9-43678760E3D7}" type="presParOf" srcId="{09DD4345-227B-4118-A8D4-0288E5ED575A}" destId="{9417ABC1-51C0-44E6-8AFB-8F98C6D1B1C2}" srcOrd="1" destOrd="0" presId="urn:microsoft.com/office/officeart/2016/7/layout/ChevronBlockProces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C14E7B6-4224-4341-9F9B-68092E47E539}" type="doc">
      <dgm:prSet loTypeId="urn:microsoft.com/office/officeart/2016/7/layout/VerticalDownArrowProcess" loCatId="process" qsTypeId="urn:microsoft.com/office/officeart/2005/8/quickstyle/simple1" qsCatId="simple" csTypeId="urn:microsoft.com/office/officeart/2005/8/colors/accent1_2" csCatId="accent1"/>
      <dgm:spPr/>
      <dgm:t>
        <a:bodyPr/>
        <a:lstStyle/>
        <a:p>
          <a:endParaRPr lang="en-US"/>
        </a:p>
      </dgm:t>
    </dgm:pt>
    <dgm:pt modelId="{9D182CE9-6FCE-4AB9-B4C0-8DBC0F709019}">
      <dgm:prSet/>
      <dgm:spPr/>
      <dgm:t>
        <a:bodyPr/>
        <a:lstStyle/>
        <a:p>
          <a:r>
            <a:rPr lang="en-US"/>
            <a:t>Perform</a:t>
          </a:r>
        </a:p>
      </dgm:t>
    </dgm:pt>
    <dgm:pt modelId="{154A5C66-6436-4AFD-8E3E-81394B88A143}" type="parTrans" cxnId="{6F42DCF6-CD5D-45FA-8EF2-3BAC8F80F2B5}">
      <dgm:prSet/>
      <dgm:spPr/>
      <dgm:t>
        <a:bodyPr/>
        <a:lstStyle/>
        <a:p>
          <a:endParaRPr lang="en-US"/>
        </a:p>
      </dgm:t>
    </dgm:pt>
    <dgm:pt modelId="{33F8BBDA-F7DB-4A9A-8EE9-A2AA92BBAAD0}" type="sibTrans" cxnId="{6F42DCF6-CD5D-45FA-8EF2-3BAC8F80F2B5}">
      <dgm:prSet/>
      <dgm:spPr/>
      <dgm:t>
        <a:bodyPr/>
        <a:lstStyle/>
        <a:p>
          <a:endParaRPr lang="en-US"/>
        </a:p>
      </dgm:t>
    </dgm:pt>
    <dgm:pt modelId="{0C4BAC0D-3A24-44E8-BDDA-02BC60F7B82B}">
      <dgm:prSet/>
      <dgm:spPr/>
      <dgm:t>
        <a:bodyPr/>
        <a:lstStyle/>
        <a:p>
          <a:r>
            <a:rPr lang="en-US"/>
            <a:t>Perform Exploratory Data Analysis and determine training labels</a:t>
          </a:r>
        </a:p>
      </dgm:t>
    </dgm:pt>
    <dgm:pt modelId="{CDB90E9E-0D61-4075-BC93-63B121249940}" type="parTrans" cxnId="{6A212C4B-135D-4353-8A71-FDAC08CFFADF}">
      <dgm:prSet/>
      <dgm:spPr/>
      <dgm:t>
        <a:bodyPr/>
        <a:lstStyle/>
        <a:p>
          <a:endParaRPr lang="en-US"/>
        </a:p>
      </dgm:t>
    </dgm:pt>
    <dgm:pt modelId="{DF5DE210-5D0F-4645-B89D-B60EE6E80CE5}" type="sibTrans" cxnId="{6A212C4B-135D-4353-8A71-FDAC08CFFADF}">
      <dgm:prSet/>
      <dgm:spPr/>
      <dgm:t>
        <a:bodyPr/>
        <a:lstStyle/>
        <a:p>
          <a:endParaRPr lang="en-US"/>
        </a:p>
      </dgm:t>
    </dgm:pt>
    <dgm:pt modelId="{2F6F501F-72EB-4E9F-ACCA-472726BB3850}">
      <dgm:prSet/>
      <dgm:spPr/>
      <dgm:t>
        <a:bodyPr/>
        <a:lstStyle/>
        <a:p>
          <a:r>
            <a:rPr lang="en-US"/>
            <a:t>Calculate</a:t>
          </a:r>
        </a:p>
      </dgm:t>
    </dgm:pt>
    <dgm:pt modelId="{42183E6F-1224-447C-ADA6-68B52C865F32}" type="parTrans" cxnId="{E87AF7F2-304F-4AFC-9A31-4687094C7CB9}">
      <dgm:prSet/>
      <dgm:spPr/>
      <dgm:t>
        <a:bodyPr/>
        <a:lstStyle/>
        <a:p>
          <a:endParaRPr lang="en-US"/>
        </a:p>
      </dgm:t>
    </dgm:pt>
    <dgm:pt modelId="{566C42C9-D900-41E0-9B62-A2E118B804AC}" type="sibTrans" cxnId="{E87AF7F2-304F-4AFC-9A31-4687094C7CB9}">
      <dgm:prSet/>
      <dgm:spPr/>
      <dgm:t>
        <a:bodyPr/>
        <a:lstStyle/>
        <a:p>
          <a:endParaRPr lang="en-US"/>
        </a:p>
      </dgm:t>
    </dgm:pt>
    <dgm:pt modelId="{DD88AD7A-EF3A-4C31-A549-23F943709FFA}">
      <dgm:prSet/>
      <dgm:spPr/>
      <dgm:t>
        <a:bodyPr/>
        <a:lstStyle/>
        <a:p>
          <a:r>
            <a:rPr lang="en-US"/>
            <a:t>Calculate the number of launches on each site</a:t>
          </a:r>
        </a:p>
      </dgm:t>
    </dgm:pt>
    <dgm:pt modelId="{C7E7F5D0-848A-40F4-9FFF-F0A6363B2DFE}" type="parTrans" cxnId="{1C0F0168-BA75-4187-91D7-A33025699137}">
      <dgm:prSet/>
      <dgm:spPr/>
      <dgm:t>
        <a:bodyPr/>
        <a:lstStyle/>
        <a:p>
          <a:endParaRPr lang="en-US"/>
        </a:p>
      </dgm:t>
    </dgm:pt>
    <dgm:pt modelId="{C8761D1F-823C-4282-8269-72C569E331C4}" type="sibTrans" cxnId="{1C0F0168-BA75-4187-91D7-A33025699137}">
      <dgm:prSet/>
      <dgm:spPr/>
      <dgm:t>
        <a:bodyPr/>
        <a:lstStyle/>
        <a:p>
          <a:endParaRPr lang="en-US"/>
        </a:p>
      </dgm:t>
    </dgm:pt>
    <dgm:pt modelId="{8DECE214-BC3A-4E9C-B73D-2BA5E109FC14}">
      <dgm:prSet/>
      <dgm:spPr/>
      <dgm:t>
        <a:bodyPr/>
        <a:lstStyle/>
        <a:p>
          <a:r>
            <a:rPr lang="en-US"/>
            <a:t>Calculate</a:t>
          </a:r>
        </a:p>
      </dgm:t>
    </dgm:pt>
    <dgm:pt modelId="{FCEAC5F2-2FCE-437E-9727-2B59429772B5}" type="parTrans" cxnId="{0C7FED70-72AE-47FA-8590-DBA4F05A1369}">
      <dgm:prSet/>
      <dgm:spPr/>
      <dgm:t>
        <a:bodyPr/>
        <a:lstStyle/>
        <a:p>
          <a:endParaRPr lang="en-US"/>
        </a:p>
      </dgm:t>
    </dgm:pt>
    <dgm:pt modelId="{F2BA13D6-A523-4D37-B694-2DAFF07C4400}" type="sibTrans" cxnId="{0C7FED70-72AE-47FA-8590-DBA4F05A1369}">
      <dgm:prSet/>
      <dgm:spPr/>
      <dgm:t>
        <a:bodyPr/>
        <a:lstStyle/>
        <a:p>
          <a:endParaRPr lang="en-US"/>
        </a:p>
      </dgm:t>
    </dgm:pt>
    <dgm:pt modelId="{299C7451-2328-4951-B435-E95F8A290F00}">
      <dgm:prSet/>
      <dgm:spPr/>
      <dgm:t>
        <a:bodyPr/>
        <a:lstStyle/>
        <a:p>
          <a:r>
            <a:rPr lang="en-US"/>
            <a:t>Calculate the number and occurrences of each orbit</a:t>
          </a:r>
        </a:p>
      </dgm:t>
    </dgm:pt>
    <dgm:pt modelId="{FF058E71-9C49-41D8-9461-59095ADF7AEC}" type="parTrans" cxnId="{4B8CA86A-2039-4D67-BBAD-5DE8C489F711}">
      <dgm:prSet/>
      <dgm:spPr/>
      <dgm:t>
        <a:bodyPr/>
        <a:lstStyle/>
        <a:p>
          <a:endParaRPr lang="en-US"/>
        </a:p>
      </dgm:t>
    </dgm:pt>
    <dgm:pt modelId="{F054FAC5-2B64-427C-AC18-2613203C8C05}" type="sibTrans" cxnId="{4B8CA86A-2039-4D67-BBAD-5DE8C489F711}">
      <dgm:prSet/>
      <dgm:spPr/>
      <dgm:t>
        <a:bodyPr/>
        <a:lstStyle/>
        <a:p>
          <a:endParaRPr lang="en-US"/>
        </a:p>
      </dgm:t>
    </dgm:pt>
    <dgm:pt modelId="{2CE503FF-483D-4533-8F97-20A8609B6643}">
      <dgm:prSet/>
      <dgm:spPr/>
      <dgm:t>
        <a:bodyPr/>
        <a:lstStyle/>
        <a:p>
          <a:r>
            <a:rPr lang="en-US"/>
            <a:t>Calculate</a:t>
          </a:r>
        </a:p>
      </dgm:t>
    </dgm:pt>
    <dgm:pt modelId="{64C34EFC-9D22-4547-898B-4B8B403FA697}" type="parTrans" cxnId="{EDAC6D69-8C36-4DD2-BB8E-90C74A8773D5}">
      <dgm:prSet/>
      <dgm:spPr/>
      <dgm:t>
        <a:bodyPr/>
        <a:lstStyle/>
        <a:p>
          <a:endParaRPr lang="en-US"/>
        </a:p>
      </dgm:t>
    </dgm:pt>
    <dgm:pt modelId="{852AB424-CDD3-4154-9C7D-734565C9D19A}" type="sibTrans" cxnId="{EDAC6D69-8C36-4DD2-BB8E-90C74A8773D5}">
      <dgm:prSet/>
      <dgm:spPr/>
      <dgm:t>
        <a:bodyPr/>
        <a:lstStyle/>
        <a:p>
          <a:endParaRPr lang="en-US"/>
        </a:p>
      </dgm:t>
    </dgm:pt>
    <dgm:pt modelId="{F901B2B8-C95D-4216-9C71-F65933DFBEF3}">
      <dgm:prSet/>
      <dgm:spPr/>
      <dgm:t>
        <a:bodyPr/>
        <a:lstStyle/>
        <a:p>
          <a:r>
            <a:rPr lang="en-US"/>
            <a:t>Calculate the number and occurrences of mission outcome per orbit type</a:t>
          </a:r>
        </a:p>
      </dgm:t>
    </dgm:pt>
    <dgm:pt modelId="{FA79DE0A-B9A7-4C16-BD60-FDD42B8F67CD}" type="parTrans" cxnId="{09FAD4DD-B698-4712-A02A-2B732670F8F1}">
      <dgm:prSet/>
      <dgm:spPr/>
      <dgm:t>
        <a:bodyPr/>
        <a:lstStyle/>
        <a:p>
          <a:endParaRPr lang="en-US"/>
        </a:p>
      </dgm:t>
    </dgm:pt>
    <dgm:pt modelId="{CA6F1012-C918-43C2-A379-AE301F3CC558}" type="sibTrans" cxnId="{09FAD4DD-B698-4712-A02A-2B732670F8F1}">
      <dgm:prSet/>
      <dgm:spPr/>
      <dgm:t>
        <a:bodyPr/>
        <a:lstStyle/>
        <a:p>
          <a:endParaRPr lang="en-US"/>
        </a:p>
      </dgm:t>
    </dgm:pt>
    <dgm:pt modelId="{6648A711-1385-40CE-9AE9-62308C51B489}">
      <dgm:prSet/>
      <dgm:spPr/>
      <dgm:t>
        <a:bodyPr/>
        <a:lstStyle/>
        <a:p>
          <a:r>
            <a:rPr lang="en-US"/>
            <a:t>Create</a:t>
          </a:r>
        </a:p>
      </dgm:t>
    </dgm:pt>
    <dgm:pt modelId="{88F43E78-4A23-4F9F-BC2A-C96EE9BCB1EA}" type="parTrans" cxnId="{3AF8A263-5D83-4346-B4CD-F399E372A3A1}">
      <dgm:prSet/>
      <dgm:spPr/>
      <dgm:t>
        <a:bodyPr/>
        <a:lstStyle/>
        <a:p>
          <a:endParaRPr lang="en-US"/>
        </a:p>
      </dgm:t>
    </dgm:pt>
    <dgm:pt modelId="{C99B9693-8489-4789-B5B4-1847632588E9}" type="sibTrans" cxnId="{3AF8A263-5D83-4346-B4CD-F399E372A3A1}">
      <dgm:prSet/>
      <dgm:spPr/>
      <dgm:t>
        <a:bodyPr/>
        <a:lstStyle/>
        <a:p>
          <a:endParaRPr lang="en-US"/>
        </a:p>
      </dgm:t>
    </dgm:pt>
    <dgm:pt modelId="{145D4EAD-5BD7-4B33-94CD-D81DF73CD189}">
      <dgm:prSet/>
      <dgm:spPr/>
      <dgm:t>
        <a:bodyPr/>
        <a:lstStyle/>
        <a:p>
          <a:r>
            <a:rPr lang="en-US"/>
            <a:t>Create a landing outcome label from Outcome column</a:t>
          </a:r>
        </a:p>
      </dgm:t>
    </dgm:pt>
    <dgm:pt modelId="{4E65F073-FF31-445F-984C-7E7426304AFD}" type="parTrans" cxnId="{F9B4EF59-D142-4197-A07D-F19D9BBD9A09}">
      <dgm:prSet/>
      <dgm:spPr/>
      <dgm:t>
        <a:bodyPr/>
        <a:lstStyle/>
        <a:p>
          <a:endParaRPr lang="en-US"/>
        </a:p>
      </dgm:t>
    </dgm:pt>
    <dgm:pt modelId="{ED951824-1B6C-4BF4-AA21-D0DDFA80241F}" type="sibTrans" cxnId="{F9B4EF59-D142-4197-A07D-F19D9BBD9A09}">
      <dgm:prSet/>
      <dgm:spPr/>
      <dgm:t>
        <a:bodyPr/>
        <a:lstStyle/>
        <a:p>
          <a:endParaRPr lang="en-US"/>
        </a:p>
      </dgm:t>
    </dgm:pt>
    <dgm:pt modelId="{269721E7-335D-43CE-8C68-2A74E301C6A1}">
      <dgm:prSet/>
      <dgm:spPr/>
      <dgm:t>
        <a:bodyPr/>
        <a:lstStyle/>
        <a:p>
          <a:r>
            <a:rPr lang="en-US"/>
            <a:t>Export</a:t>
          </a:r>
        </a:p>
      </dgm:t>
    </dgm:pt>
    <dgm:pt modelId="{E58B063E-31AE-44CA-8D4B-8C7F9B2E4206}" type="parTrans" cxnId="{1F83E654-9DF0-4045-85DE-6CB7E64F760D}">
      <dgm:prSet/>
      <dgm:spPr/>
      <dgm:t>
        <a:bodyPr/>
        <a:lstStyle/>
        <a:p>
          <a:endParaRPr lang="en-US"/>
        </a:p>
      </dgm:t>
    </dgm:pt>
    <dgm:pt modelId="{674154BE-2AF8-40C3-AF35-0762124EFED4}" type="sibTrans" cxnId="{1F83E654-9DF0-4045-85DE-6CB7E64F760D}">
      <dgm:prSet/>
      <dgm:spPr/>
      <dgm:t>
        <a:bodyPr/>
        <a:lstStyle/>
        <a:p>
          <a:endParaRPr lang="en-US"/>
        </a:p>
      </dgm:t>
    </dgm:pt>
    <dgm:pt modelId="{AFF132AF-406E-43DA-B43F-D7FDA4FC87CD}">
      <dgm:prSet/>
      <dgm:spPr/>
      <dgm:t>
        <a:bodyPr/>
        <a:lstStyle/>
        <a:p>
          <a:r>
            <a:rPr lang="en-US"/>
            <a:t>Export the data to CSV file</a:t>
          </a:r>
        </a:p>
      </dgm:t>
    </dgm:pt>
    <dgm:pt modelId="{D1B5B88F-2D91-4B5F-9D95-1D23673C4A4E}" type="parTrans" cxnId="{B30C7318-8CE4-4A48-A8C4-D148DDCD1832}">
      <dgm:prSet/>
      <dgm:spPr/>
      <dgm:t>
        <a:bodyPr/>
        <a:lstStyle/>
        <a:p>
          <a:endParaRPr lang="en-US"/>
        </a:p>
      </dgm:t>
    </dgm:pt>
    <dgm:pt modelId="{E9A14017-33A3-4176-962A-65663FA95A66}" type="sibTrans" cxnId="{B30C7318-8CE4-4A48-A8C4-D148DDCD1832}">
      <dgm:prSet/>
      <dgm:spPr/>
      <dgm:t>
        <a:bodyPr/>
        <a:lstStyle/>
        <a:p>
          <a:endParaRPr lang="en-US"/>
        </a:p>
      </dgm:t>
    </dgm:pt>
    <dgm:pt modelId="{6F246EF3-64D9-4424-AFCD-737964B43C9A}" type="pres">
      <dgm:prSet presAssocID="{0C14E7B6-4224-4341-9F9B-68092E47E539}" presName="Name0" presStyleCnt="0">
        <dgm:presLayoutVars>
          <dgm:dir/>
          <dgm:animLvl val="lvl"/>
          <dgm:resizeHandles val="exact"/>
        </dgm:presLayoutVars>
      </dgm:prSet>
      <dgm:spPr/>
    </dgm:pt>
    <dgm:pt modelId="{48B0B44B-B21A-457D-9EC4-FC1F5A92DDAA}" type="pres">
      <dgm:prSet presAssocID="{269721E7-335D-43CE-8C68-2A74E301C6A1}" presName="boxAndChildren" presStyleCnt="0"/>
      <dgm:spPr/>
    </dgm:pt>
    <dgm:pt modelId="{355C25C4-800E-47A4-A559-8A8A267D4EC0}" type="pres">
      <dgm:prSet presAssocID="{269721E7-335D-43CE-8C68-2A74E301C6A1}" presName="parentTextBox" presStyleLbl="alignNode1" presStyleIdx="0" presStyleCnt="6"/>
      <dgm:spPr/>
    </dgm:pt>
    <dgm:pt modelId="{6AE5CFBB-EF0D-4AEC-BC6A-D5E86A7A9B34}" type="pres">
      <dgm:prSet presAssocID="{269721E7-335D-43CE-8C68-2A74E301C6A1}" presName="descendantBox" presStyleLbl="bgAccFollowNode1" presStyleIdx="0" presStyleCnt="6"/>
      <dgm:spPr/>
    </dgm:pt>
    <dgm:pt modelId="{280B5F62-300E-451F-B2D3-1445DB1B6ACA}" type="pres">
      <dgm:prSet presAssocID="{C99B9693-8489-4789-B5B4-1847632588E9}" presName="sp" presStyleCnt="0"/>
      <dgm:spPr/>
    </dgm:pt>
    <dgm:pt modelId="{14174F68-8D5E-42BE-B843-244F1D2E80D6}" type="pres">
      <dgm:prSet presAssocID="{6648A711-1385-40CE-9AE9-62308C51B489}" presName="arrowAndChildren" presStyleCnt="0"/>
      <dgm:spPr/>
    </dgm:pt>
    <dgm:pt modelId="{13C4B6E6-6231-4B24-A1A7-2BC2FBF169E8}" type="pres">
      <dgm:prSet presAssocID="{6648A711-1385-40CE-9AE9-62308C51B489}" presName="parentTextArrow" presStyleLbl="node1" presStyleIdx="0" presStyleCnt="0"/>
      <dgm:spPr/>
    </dgm:pt>
    <dgm:pt modelId="{03517727-E066-4C82-932C-2AB7ED1D4207}" type="pres">
      <dgm:prSet presAssocID="{6648A711-1385-40CE-9AE9-62308C51B489}" presName="arrow" presStyleLbl="alignNode1" presStyleIdx="1" presStyleCnt="6"/>
      <dgm:spPr/>
    </dgm:pt>
    <dgm:pt modelId="{C51ADAAE-5E6C-439E-8E46-63761A32C64E}" type="pres">
      <dgm:prSet presAssocID="{6648A711-1385-40CE-9AE9-62308C51B489}" presName="descendantArrow" presStyleLbl="bgAccFollowNode1" presStyleIdx="1" presStyleCnt="6"/>
      <dgm:spPr/>
    </dgm:pt>
    <dgm:pt modelId="{EEE65C84-35E5-4C0E-96CD-2488E231B777}" type="pres">
      <dgm:prSet presAssocID="{852AB424-CDD3-4154-9C7D-734565C9D19A}" presName="sp" presStyleCnt="0"/>
      <dgm:spPr/>
    </dgm:pt>
    <dgm:pt modelId="{21F2C946-1C75-4B44-ADD6-6DBC522AD5D7}" type="pres">
      <dgm:prSet presAssocID="{2CE503FF-483D-4533-8F97-20A8609B6643}" presName="arrowAndChildren" presStyleCnt="0"/>
      <dgm:spPr/>
    </dgm:pt>
    <dgm:pt modelId="{6CC24DDE-C54C-4EE1-B83F-AA04DF47E766}" type="pres">
      <dgm:prSet presAssocID="{2CE503FF-483D-4533-8F97-20A8609B6643}" presName="parentTextArrow" presStyleLbl="node1" presStyleIdx="0" presStyleCnt="0"/>
      <dgm:spPr/>
    </dgm:pt>
    <dgm:pt modelId="{ED0DE1E9-7ACB-4A9B-92E7-3BFAB60686BA}" type="pres">
      <dgm:prSet presAssocID="{2CE503FF-483D-4533-8F97-20A8609B6643}" presName="arrow" presStyleLbl="alignNode1" presStyleIdx="2" presStyleCnt="6"/>
      <dgm:spPr/>
    </dgm:pt>
    <dgm:pt modelId="{404300B7-256E-4A9D-8D1C-8BD69BF2A74B}" type="pres">
      <dgm:prSet presAssocID="{2CE503FF-483D-4533-8F97-20A8609B6643}" presName="descendantArrow" presStyleLbl="bgAccFollowNode1" presStyleIdx="2" presStyleCnt="6"/>
      <dgm:spPr/>
    </dgm:pt>
    <dgm:pt modelId="{192DA4D8-2BA2-4F26-968C-2504EC4E9EAA}" type="pres">
      <dgm:prSet presAssocID="{F2BA13D6-A523-4D37-B694-2DAFF07C4400}" presName="sp" presStyleCnt="0"/>
      <dgm:spPr/>
    </dgm:pt>
    <dgm:pt modelId="{BC7E48E1-8A6D-4601-A62C-FA3F0CA4ECFA}" type="pres">
      <dgm:prSet presAssocID="{8DECE214-BC3A-4E9C-B73D-2BA5E109FC14}" presName="arrowAndChildren" presStyleCnt="0"/>
      <dgm:spPr/>
    </dgm:pt>
    <dgm:pt modelId="{B4C01918-F5C1-4FD6-BF61-EAC19B545919}" type="pres">
      <dgm:prSet presAssocID="{8DECE214-BC3A-4E9C-B73D-2BA5E109FC14}" presName="parentTextArrow" presStyleLbl="node1" presStyleIdx="0" presStyleCnt="0"/>
      <dgm:spPr/>
    </dgm:pt>
    <dgm:pt modelId="{298822C1-370E-4315-911B-F8B428CBA11D}" type="pres">
      <dgm:prSet presAssocID="{8DECE214-BC3A-4E9C-B73D-2BA5E109FC14}" presName="arrow" presStyleLbl="alignNode1" presStyleIdx="3" presStyleCnt="6"/>
      <dgm:spPr/>
    </dgm:pt>
    <dgm:pt modelId="{53D02F64-5CF7-4B12-913E-B2408E4E3990}" type="pres">
      <dgm:prSet presAssocID="{8DECE214-BC3A-4E9C-B73D-2BA5E109FC14}" presName="descendantArrow" presStyleLbl="bgAccFollowNode1" presStyleIdx="3" presStyleCnt="6"/>
      <dgm:spPr/>
    </dgm:pt>
    <dgm:pt modelId="{828E9194-905D-4BC9-82F8-1636223D6F61}" type="pres">
      <dgm:prSet presAssocID="{566C42C9-D900-41E0-9B62-A2E118B804AC}" presName="sp" presStyleCnt="0"/>
      <dgm:spPr/>
    </dgm:pt>
    <dgm:pt modelId="{B82643A1-E417-432B-B86A-F5270E3B6F55}" type="pres">
      <dgm:prSet presAssocID="{2F6F501F-72EB-4E9F-ACCA-472726BB3850}" presName="arrowAndChildren" presStyleCnt="0"/>
      <dgm:spPr/>
    </dgm:pt>
    <dgm:pt modelId="{F4FE8BE1-CFA3-4C99-8DDA-CF5F337D53CC}" type="pres">
      <dgm:prSet presAssocID="{2F6F501F-72EB-4E9F-ACCA-472726BB3850}" presName="parentTextArrow" presStyleLbl="node1" presStyleIdx="0" presStyleCnt="0"/>
      <dgm:spPr/>
    </dgm:pt>
    <dgm:pt modelId="{8A324D9E-03E3-44DF-9C6A-999BEFA5F44A}" type="pres">
      <dgm:prSet presAssocID="{2F6F501F-72EB-4E9F-ACCA-472726BB3850}" presName="arrow" presStyleLbl="alignNode1" presStyleIdx="4" presStyleCnt="6"/>
      <dgm:spPr/>
    </dgm:pt>
    <dgm:pt modelId="{7EEA910A-2606-4060-ABEC-A7F3C7A86B40}" type="pres">
      <dgm:prSet presAssocID="{2F6F501F-72EB-4E9F-ACCA-472726BB3850}" presName="descendantArrow" presStyleLbl="bgAccFollowNode1" presStyleIdx="4" presStyleCnt="6"/>
      <dgm:spPr/>
    </dgm:pt>
    <dgm:pt modelId="{6501BAFE-1092-4D68-BA4E-19C78B293D1D}" type="pres">
      <dgm:prSet presAssocID="{33F8BBDA-F7DB-4A9A-8EE9-A2AA92BBAAD0}" presName="sp" presStyleCnt="0"/>
      <dgm:spPr/>
    </dgm:pt>
    <dgm:pt modelId="{16D27863-2C78-4B75-AC05-1320051F014E}" type="pres">
      <dgm:prSet presAssocID="{9D182CE9-6FCE-4AB9-B4C0-8DBC0F709019}" presName="arrowAndChildren" presStyleCnt="0"/>
      <dgm:spPr/>
    </dgm:pt>
    <dgm:pt modelId="{3A2FE14F-07E2-4DCF-8998-823B480A3517}" type="pres">
      <dgm:prSet presAssocID="{9D182CE9-6FCE-4AB9-B4C0-8DBC0F709019}" presName="parentTextArrow" presStyleLbl="node1" presStyleIdx="0" presStyleCnt="0"/>
      <dgm:spPr/>
    </dgm:pt>
    <dgm:pt modelId="{C0753AF0-27B7-4CE3-8ABF-527CDB4EF201}" type="pres">
      <dgm:prSet presAssocID="{9D182CE9-6FCE-4AB9-B4C0-8DBC0F709019}" presName="arrow" presStyleLbl="alignNode1" presStyleIdx="5" presStyleCnt="6"/>
      <dgm:spPr/>
    </dgm:pt>
    <dgm:pt modelId="{BD212628-8B58-4082-ADDE-3E5EF3F820F9}" type="pres">
      <dgm:prSet presAssocID="{9D182CE9-6FCE-4AB9-B4C0-8DBC0F709019}" presName="descendantArrow" presStyleLbl="bgAccFollowNode1" presStyleIdx="5" presStyleCnt="6"/>
      <dgm:spPr/>
    </dgm:pt>
  </dgm:ptLst>
  <dgm:cxnLst>
    <dgm:cxn modelId="{79363306-99FA-4B5D-9210-6BE641843DC2}" type="presOf" srcId="{9D182CE9-6FCE-4AB9-B4C0-8DBC0F709019}" destId="{3A2FE14F-07E2-4DCF-8998-823B480A3517}" srcOrd="0" destOrd="0" presId="urn:microsoft.com/office/officeart/2016/7/layout/VerticalDownArrowProcess"/>
    <dgm:cxn modelId="{C5A9FC06-7B27-476C-9658-06EC5A86CC47}" type="presOf" srcId="{8DECE214-BC3A-4E9C-B73D-2BA5E109FC14}" destId="{298822C1-370E-4315-911B-F8B428CBA11D}" srcOrd="1" destOrd="0" presId="urn:microsoft.com/office/officeart/2016/7/layout/VerticalDownArrowProcess"/>
    <dgm:cxn modelId="{EB155009-F374-40FC-B8AF-36D02B3E5426}" type="presOf" srcId="{9D182CE9-6FCE-4AB9-B4C0-8DBC0F709019}" destId="{C0753AF0-27B7-4CE3-8ABF-527CDB4EF201}" srcOrd="1" destOrd="0" presId="urn:microsoft.com/office/officeart/2016/7/layout/VerticalDownArrowProcess"/>
    <dgm:cxn modelId="{27C2BF09-3401-494C-A56D-9CDE7A033676}" type="presOf" srcId="{0C4BAC0D-3A24-44E8-BDDA-02BC60F7B82B}" destId="{BD212628-8B58-4082-ADDE-3E5EF3F820F9}" srcOrd="0" destOrd="0" presId="urn:microsoft.com/office/officeart/2016/7/layout/VerticalDownArrowProcess"/>
    <dgm:cxn modelId="{689DBF0B-F7E7-479C-BCCB-E675279DD583}" type="presOf" srcId="{AFF132AF-406E-43DA-B43F-D7FDA4FC87CD}" destId="{6AE5CFBB-EF0D-4AEC-BC6A-D5E86A7A9B34}" srcOrd="0" destOrd="0" presId="urn:microsoft.com/office/officeart/2016/7/layout/VerticalDownArrowProcess"/>
    <dgm:cxn modelId="{B30C7318-8CE4-4A48-A8C4-D148DDCD1832}" srcId="{269721E7-335D-43CE-8C68-2A74E301C6A1}" destId="{AFF132AF-406E-43DA-B43F-D7FDA4FC87CD}" srcOrd="0" destOrd="0" parTransId="{D1B5B88F-2D91-4B5F-9D95-1D23673C4A4E}" sibTransId="{E9A14017-33A3-4176-962A-65663FA95A66}"/>
    <dgm:cxn modelId="{661DC01F-57BE-4573-B9B5-395B9CA56041}" type="presOf" srcId="{2F6F501F-72EB-4E9F-ACCA-472726BB3850}" destId="{8A324D9E-03E3-44DF-9C6A-999BEFA5F44A}" srcOrd="1" destOrd="0" presId="urn:microsoft.com/office/officeart/2016/7/layout/VerticalDownArrowProcess"/>
    <dgm:cxn modelId="{C00A8936-608C-442B-9F5E-C73FB03ED383}" type="presOf" srcId="{299C7451-2328-4951-B435-E95F8A290F00}" destId="{53D02F64-5CF7-4B12-913E-B2408E4E3990}" srcOrd="0" destOrd="0" presId="urn:microsoft.com/office/officeart/2016/7/layout/VerticalDownArrowProcess"/>
    <dgm:cxn modelId="{0CC38B43-10EE-42B1-B513-2599E8AC977B}" type="presOf" srcId="{6648A711-1385-40CE-9AE9-62308C51B489}" destId="{13C4B6E6-6231-4B24-A1A7-2BC2FBF169E8}" srcOrd="0" destOrd="0" presId="urn:microsoft.com/office/officeart/2016/7/layout/VerticalDownArrowProcess"/>
    <dgm:cxn modelId="{3AF8A263-5D83-4346-B4CD-F399E372A3A1}" srcId="{0C14E7B6-4224-4341-9F9B-68092E47E539}" destId="{6648A711-1385-40CE-9AE9-62308C51B489}" srcOrd="4" destOrd="0" parTransId="{88F43E78-4A23-4F9F-BC2A-C96EE9BCB1EA}" sibTransId="{C99B9693-8489-4789-B5B4-1847632588E9}"/>
    <dgm:cxn modelId="{1C0F0168-BA75-4187-91D7-A33025699137}" srcId="{2F6F501F-72EB-4E9F-ACCA-472726BB3850}" destId="{DD88AD7A-EF3A-4C31-A549-23F943709FFA}" srcOrd="0" destOrd="0" parTransId="{C7E7F5D0-848A-40F4-9FFF-F0A6363B2DFE}" sibTransId="{C8761D1F-823C-4282-8269-72C569E331C4}"/>
    <dgm:cxn modelId="{EDAC6D69-8C36-4DD2-BB8E-90C74A8773D5}" srcId="{0C14E7B6-4224-4341-9F9B-68092E47E539}" destId="{2CE503FF-483D-4533-8F97-20A8609B6643}" srcOrd="3" destOrd="0" parTransId="{64C34EFC-9D22-4547-898B-4B8B403FA697}" sibTransId="{852AB424-CDD3-4154-9C7D-734565C9D19A}"/>
    <dgm:cxn modelId="{EAED394A-5D95-497F-AB93-3599CEDF5BE3}" type="presOf" srcId="{2CE503FF-483D-4533-8F97-20A8609B6643}" destId="{ED0DE1E9-7ACB-4A9B-92E7-3BFAB60686BA}" srcOrd="1" destOrd="0" presId="urn:microsoft.com/office/officeart/2016/7/layout/VerticalDownArrowProcess"/>
    <dgm:cxn modelId="{4B8CA86A-2039-4D67-BBAD-5DE8C489F711}" srcId="{8DECE214-BC3A-4E9C-B73D-2BA5E109FC14}" destId="{299C7451-2328-4951-B435-E95F8A290F00}" srcOrd="0" destOrd="0" parTransId="{FF058E71-9C49-41D8-9461-59095ADF7AEC}" sibTransId="{F054FAC5-2B64-427C-AC18-2613203C8C05}"/>
    <dgm:cxn modelId="{6A212C4B-135D-4353-8A71-FDAC08CFFADF}" srcId="{9D182CE9-6FCE-4AB9-B4C0-8DBC0F709019}" destId="{0C4BAC0D-3A24-44E8-BDDA-02BC60F7B82B}" srcOrd="0" destOrd="0" parTransId="{CDB90E9E-0D61-4075-BC93-63B121249940}" sibTransId="{DF5DE210-5D0F-4645-B89D-B60EE6E80CE5}"/>
    <dgm:cxn modelId="{0C7FED70-72AE-47FA-8590-DBA4F05A1369}" srcId="{0C14E7B6-4224-4341-9F9B-68092E47E539}" destId="{8DECE214-BC3A-4E9C-B73D-2BA5E109FC14}" srcOrd="2" destOrd="0" parTransId="{FCEAC5F2-2FCE-437E-9727-2B59429772B5}" sibTransId="{F2BA13D6-A523-4D37-B694-2DAFF07C4400}"/>
    <dgm:cxn modelId="{1F83E654-9DF0-4045-85DE-6CB7E64F760D}" srcId="{0C14E7B6-4224-4341-9F9B-68092E47E539}" destId="{269721E7-335D-43CE-8C68-2A74E301C6A1}" srcOrd="5" destOrd="0" parTransId="{E58B063E-31AE-44CA-8D4B-8C7F9B2E4206}" sibTransId="{674154BE-2AF8-40C3-AF35-0762124EFED4}"/>
    <dgm:cxn modelId="{F9B4EF59-D142-4197-A07D-F19D9BBD9A09}" srcId="{6648A711-1385-40CE-9AE9-62308C51B489}" destId="{145D4EAD-5BD7-4B33-94CD-D81DF73CD189}" srcOrd="0" destOrd="0" parTransId="{4E65F073-FF31-445F-984C-7E7426304AFD}" sibTransId="{ED951824-1B6C-4BF4-AA21-D0DDFA80241F}"/>
    <dgm:cxn modelId="{2F6EAC7B-A3B2-44EB-8F19-3D18FB6F5784}" type="presOf" srcId="{DD88AD7A-EF3A-4C31-A549-23F943709FFA}" destId="{7EEA910A-2606-4060-ABEC-A7F3C7A86B40}" srcOrd="0" destOrd="0" presId="urn:microsoft.com/office/officeart/2016/7/layout/VerticalDownArrowProcess"/>
    <dgm:cxn modelId="{44A3598E-80D7-45AF-9472-43A80CEEAF2C}" type="presOf" srcId="{F901B2B8-C95D-4216-9C71-F65933DFBEF3}" destId="{404300B7-256E-4A9D-8D1C-8BD69BF2A74B}" srcOrd="0" destOrd="0" presId="urn:microsoft.com/office/officeart/2016/7/layout/VerticalDownArrowProcess"/>
    <dgm:cxn modelId="{16E6789B-F30E-45AD-971F-CE8FB2E7F743}" type="presOf" srcId="{145D4EAD-5BD7-4B33-94CD-D81DF73CD189}" destId="{C51ADAAE-5E6C-439E-8E46-63761A32C64E}" srcOrd="0" destOrd="0" presId="urn:microsoft.com/office/officeart/2016/7/layout/VerticalDownArrowProcess"/>
    <dgm:cxn modelId="{1127E2C2-76FB-4CFC-8BFF-AF2FA54FEF2E}" type="presOf" srcId="{0C14E7B6-4224-4341-9F9B-68092E47E539}" destId="{6F246EF3-64D9-4424-AFCD-737964B43C9A}" srcOrd="0" destOrd="0" presId="urn:microsoft.com/office/officeart/2016/7/layout/VerticalDownArrowProcess"/>
    <dgm:cxn modelId="{8404F3D7-4FCF-4FE8-8372-FBAF2D9F8FB0}" type="presOf" srcId="{2CE503FF-483D-4533-8F97-20A8609B6643}" destId="{6CC24DDE-C54C-4EE1-B83F-AA04DF47E766}" srcOrd="0" destOrd="0" presId="urn:microsoft.com/office/officeart/2016/7/layout/VerticalDownArrowProcess"/>
    <dgm:cxn modelId="{09FAD4DD-B698-4712-A02A-2B732670F8F1}" srcId="{2CE503FF-483D-4533-8F97-20A8609B6643}" destId="{F901B2B8-C95D-4216-9C71-F65933DFBEF3}" srcOrd="0" destOrd="0" parTransId="{FA79DE0A-B9A7-4C16-BD60-FDD42B8F67CD}" sibTransId="{CA6F1012-C918-43C2-A379-AE301F3CC558}"/>
    <dgm:cxn modelId="{E87AF7F2-304F-4AFC-9A31-4687094C7CB9}" srcId="{0C14E7B6-4224-4341-9F9B-68092E47E539}" destId="{2F6F501F-72EB-4E9F-ACCA-472726BB3850}" srcOrd="1" destOrd="0" parTransId="{42183E6F-1224-447C-ADA6-68B52C865F32}" sibTransId="{566C42C9-D900-41E0-9B62-A2E118B804AC}"/>
    <dgm:cxn modelId="{93AFC3F5-7C63-4A1B-9E14-C7F0F99D4025}" type="presOf" srcId="{269721E7-335D-43CE-8C68-2A74E301C6A1}" destId="{355C25C4-800E-47A4-A559-8A8A267D4EC0}" srcOrd="0" destOrd="0" presId="urn:microsoft.com/office/officeart/2016/7/layout/VerticalDownArrowProcess"/>
    <dgm:cxn modelId="{6F42DCF6-CD5D-45FA-8EF2-3BAC8F80F2B5}" srcId="{0C14E7B6-4224-4341-9F9B-68092E47E539}" destId="{9D182CE9-6FCE-4AB9-B4C0-8DBC0F709019}" srcOrd="0" destOrd="0" parTransId="{154A5C66-6436-4AFD-8E3E-81394B88A143}" sibTransId="{33F8BBDA-F7DB-4A9A-8EE9-A2AA92BBAAD0}"/>
    <dgm:cxn modelId="{29012DFB-2EEB-4E5E-8B8F-A898F4548681}" type="presOf" srcId="{2F6F501F-72EB-4E9F-ACCA-472726BB3850}" destId="{F4FE8BE1-CFA3-4C99-8DDA-CF5F337D53CC}" srcOrd="0" destOrd="0" presId="urn:microsoft.com/office/officeart/2016/7/layout/VerticalDownArrowProcess"/>
    <dgm:cxn modelId="{E5C148FB-8E0C-4EFE-880E-5649B88B10BD}" type="presOf" srcId="{8DECE214-BC3A-4E9C-B73D-2BA5E109FC14}" destId="{B4C01918-F5C1-4FD6-BF61-EAC19B545919}" srcOrd="0" destOrd="0" presId="urn:microsoft.com/office/officeart/2016/7/layout/VerticalDownArrowProcess"/>
    <dgm:cxn modelId="{2F7D30FE-FDB6-4101-9AA0-5DEB62CEAB77}" type="presOf" srcId="{6648A711-1385-40CE-9AE9-62308C51B489}" destId="{03517727-E066-4C82-932C-2AB7ED1D4207}" srcOrd="1" destOrd="0" presId="urn:microsoft.com/office/officeart/2016/7/layout/VerticalDownArrowProcess"/>
    <dgm:cxn modelId="{2D0D56C6-81D0-4EAC-BC91-6D91D7E8991A}" type="presParOf" srcId="{6F246EF3-64D9-4424-AFCD-737964B43C9A}" destId="{48B0B44B-B21A-457D-9EC4-FC1F5A92DDAA}" srcOrd="0" destOrd="0" presId="urn:microsoft.com/office/officeart/2016/7/layout/VerticalDownArrowProcess"/>
    <dgm:cxn modelId="{1D433DEF-FBF2-4C95-9275-B2BABF7A198F}" type="presParOf" srcId="{48B0B44B-B21A-457D-9EC4-FC1F5A92DDAA}" destId="{355C25C4-800E-47A4-A559-8A8A267D4EC0}" srcOrd="0" destOrd="0" presId="urn:microsoft.com/office/officeart/2016/7/layout/VerticalDownArrowProcess"/>
    <dgm:cxn modelId="{32D2A1D9-5C27-4B54-B274-FD65CECACF17}" type="presParOf" srcId="{48B0B44B-B21A-457D-9EC4-FC1F5A92DDAA}" destId="{6AE5CFBB-EF0D-4AEC-BC6A-D5E86A7A9B34}" srcOrd="1" destOrd="0" presId="urn:microsoft.com/office/officeart/2016/7/layout/VerticalDownArrowProcess"/>
    <dgm:cxn modelId="{6F47AECD-9DE1-4907-B2EC-220BD51A7D50}" type="presParOf" srcId="{6F246EF3-64D9-4424-AFCD-737964B43C9A}" destId="{280B5F62-300E-451F-B2D3-1445DB1B6ACA}" srcOrd="1" destOrd="0" presId="urn:microsoft.com/office/officeart/2016/7/layout/VerticalDownArrowProcess"/>
    <dgm:cxn modelId="{5230FF52-D59C-4B7F-9708-C66AD30EDE05}" type="presParOf" srcId="{6F246EF3-64D9-4424-AFCD-737964B43C9A}" destId="{14174F68-8D5E-42BE-B843-244F1D2E80D6}" srcOrd="2" destOrd="0" presId="urn:microsoft.com/office/officeart/2016/7/layout/VerticalDownArrowProcess"/>
    <dgm:cxn modelId="{70488A1B-4E28-4FCB-A22F-7B6BA69F7545}" type="presParOf" srcId="{14174F68-8D5E-42BE-B843-244F1D2E80D6}" destId="{13C4B6E6-6231-4B24-A1A7-2BC2FBF169E8}" srcOrd="0" destOrd="0" presId="urn:microsoft.com/office/officeart/2016/7/layout/VerticalDownArrowProcess"/>
    <dgm:cxn modelId="{25BC0E17-4D3E-47B4-A6A1-C9C1AFCDF7B6}" type="presParOf" srcId="{14174F68-8D5E-42BE-B843-244F1D2E80D6}" destId="{03517727-E066-4C82-932C-2AB7ED1D4207}" srcOrd="1" destOrd="0" presId="urn:microsoft.com/office/officeart/2016/7/layout/VerticalDownArrowProcess"/>
    <dgm:cxn modelId="{42BF5875-B2B7-43D3-84C1-ADBC20A93825}" type="presParOf" srcId="{14174F68-8D5E-42BE-B843-244F1D2E80D6}" destId="{C51ADAAE-5E6C-439E-8E46-63761A32C64E}" srcOrd="2" destOrd="0" presId="urn:microsoft.com/office/officeart/2016/7/layout/VerticalDownArrowProcess"/>
    <dgm:cxn modelId="{60AD7E3C-5C4A-4177-9EE4-D72BCB01E332}" type="presParOf" srcId="{6F246EF3-64D9-4424-AFCD-737964B43C9A}" destId="{EEE65C84-35E5-4C0E-96CD-2488E231B777}" srcOrd="3" destOrd="0" presId="urn:microsoft.com/office/officeart/2016/7/layout/VerticalDownArrowProcess"/>
    <dgm:cxn modelId="{AD6FEB9A-8807-4800-B609-C429D7D2942C}" type="presParOf" srcId="{6F246EF3-64D9-4424-AFCD-737964B43C9A}" destId="{21F2C946-1C75-4B44-ADD6-6DBC522AD5D7}" srcOrd="4" destOrd="0" presId="urn:microsoft.com/office/officeart/2016/7/layout/VerticalDownArrowProcess"/>
    <dgm:cxn modelId="{B08B60C4-AA10-45B7-9E7E-79D3E04C85EE}" type="presParOf" srcId="{21F2C946-1C75-4B44-ADD6-6DBC522AD5D7}" destId="{6CC24DDE-C54C-4EE1-B83F-AA04DF47E766}" srcOrd="0" destOrd="0" presId="urn:microsoft.com/office/officeart/2016/7/layout/VerticalDownArrowProcess"/>
    <dgm:cxn modelId="{208B894A-0613-4C70-843F-7A0C0EDB4DEC}" type="presParOf" srcId="{21F2C946-1C75-4B44-ADD6-6DBC522AD5D7}" destId="{ED0DE1E9-7ACB-4A9B-92E7-3BFAB60686BA}" srcOrd="1" destOrd="0" presId="urn:microsoft.com/office/officeart/2016/7/layout/VerticalDownArrowProcess"/>
    <dgm:cxn modelId="{474F6A38-703F-46B5-93AD-6E0A0AB7A5F6}" type="presParOf" srcId="{21F2C946-1C75-4B44-ADD6-6DBC522AD5D7}" destId="{404300B7-256E-4A9D-8D1C-8BD69BF2A74B}" srcOrd="2" destOrd="0" presId="urn:microsoft.com/office/officeart/2016/7/layout/VerticalDownArrowProcess"/>
    <dgm:cxn modelId="{0CB1657B-DBAF-4464-9EAF-012B332FAB4D}" type="presParOf" srcId="{6F246EF3-64D9-4424-AFCD-737964B43C9A}" destId="{192DA4D8-2BA2-4F26-968C-2504EC4E9EAA}" srcOrd="5" destOrd="0" presId="urn:microsoft.com/office/officeart/2016/7/layout/VerticalDownArrowProcess"/>
    <dgm:cxn modelId="{8EE65DF5-7F3C-4B4C-811D-4C5BAB5246F9}" type="presParOf" srcId="{6F246EF3-64D9-4424-AFCD-737964B43C9A}" destId="{BC7E48E1-8A6D-4601-A62C-FA3F0CA4ECFA}" srcOrd="6" destOrd="0" presId="urn:microsoft.com/office/officeart/2016/7/layout/VerticalDownArrowProcess"/>
    <dgm:cxn modelId="{5B21BD26-7947-467E-BFB7-1DB1CB721A30}" type="presParOf" srcId="{BC7E48E1-8A6D-4601-A62C-FA3F0CA4ECFA}" destId="{B4C01918-F5C1-4FD6-BF61-EAC19B545919}" srcOrd="0" destOrd="0" presId="urn:microsoft.com/office/officeart/2016/7/layout/VerticalDownArrowProcess"/>
    <dgm:cxn modelId="{7B093332-7FAF-4C5F-8D31-A54BE9CF5E73}" type="presParOf" srcId="{BC7E48E1-8A6D-4601-A62C-FA3F0CA4ECFA}" destId="{298822C1-370E-4315-911B-F8B428CBA11D}" srcOrd="1" destOrd="0" presId="urn:microsoft.com/office/officeart/2016/7/layout/VerticalDownArrowProcess"/>
    <dgm:cxn modelId="{9BE61E16-E812-460F-A4C5-099905EF6E92}" type="presParOf" srcId="{BC7E48E1-8A6D-4601-A62C-FA3F0CA4ECFA}" destId="{53D02F64-5CF7-4B12-913E-B2408E4E3990}" srcOrd="2" destOrd="0" presId="urn:microsoft.com/office/officeart/2016/7/layout/VerticalDownArrowProcess"/>
    <dgm:cxn modelId="{A5A1FA70-EF4E-4E9F-A249-32D279C6F50D}" type="presParOf" srcId="{6F246EF3-64D9-4424-AFCD-737964B43C9A}" destId="{828E9194-905D-4BC9-82F8-1636223D6F61}" srcOrd="7" destOrd="0" presId="urn:microsoft.com/office/officeart/2016/7/layout/VerticalDownArrowProcess"/>
    <dgm:cxn modelId="{2AEEC54E-0EFB-4071-B293-377D8A7E3073}" type="presParOf" srcId="{6F246EF3-64D9-4424-AFCD-737964B43C9A}" destId="{B82643A1-E417-432B-B86A-F5270E3B6F55}" srcOrd="8" destOrd="0" presId="urn:microsoft.com/office/officeart/2016/7/layout/VerticalDownArrowProcess"/>
    <dgm:cxn modelId="{E950B76D-D4B0-483E-A205-1ED62F30DB7D}" type="presParOf" srcId="{B82643A1-E417-432B-B86A-F5270E3B6F55}" destId="{F4FE8BE1-CFA3-4C99-8DDA-CF5F337D53CC}" srcOrd="0" destOrd="0" presId="urn:microsoft.com/office/officeart/2016/7/layout/VerticalDownArrowProcess"/>
    <dgm:cxn modelId="{BF6405BE-4B7E-4F1C-905C-7A46BE1943DA}" type="presParOf" srcId="{B82643A1-E417-432B-B86A-F5270E3B6F55}" destId="{8A324D9E-03E3-44DF-9C6A-999BEFA5F44A}" srcOrd="1" destOrd="0" presId="urn:microsoft.com/office/officeart/2016/7/layout/VerticalDownArrowProcess"/>
    <dgm:cxn modelId="{55F71A6F-E203-4091-8B05-266F2FEAD093}" type="presParOf" srcId="{B82643A1-E417-432B-B86A-F5270E3B6F55}" destId="{7EEA910A-2606-4060-ABEC-A7F3C7A86B40}" srcOrd="2" destOrd="0" presId="urn:microsoft.com/office/officeart/2016/7/layout/VerticalDownArrowProcess"/>
    <dgm:cxn modelId="{71651E4F-0F1A-4580-8654-CDC403E2CA2F}" type="presParOf" srcId="{6F246EF3-64D9-4424-AFCD-737964B43C9A}" destId="{6501BAFE-1092-4D68-BA4E-19C78B293D1D}" srcOrd="9" destOrd="0" presId="urn:microsoft.com/office/officeart/2016/7/layout/VerticalDownArrowProcess"/>
    <dgm:cxn modelId="{630E8C9C-4E31-48A7-95F6-8889ECA3BD8C}" type="presParOf" srcId="{6F246EF3-64D9-4424-AFCD-737964B43C9A}" destId="{16D27863-2C78-4B75-AC05-1320051F014E}" srcOrd="10" destOrd="0" presId="urn:microsoft.com/office/officeart/2016/7/layout/VerticalDownArrowProcess"/>
    <dgm:cxn modelId="{BE01EF3C-6576-4A3E-A008-CC203C20189B}" type="presParOf" srcId="{16D27863-2C78-4B75-AC05-1320051F014E}" destId="{3A2FE14F-07E2-4DCF-8998-823B480A3517}" srcOrd="0" destOrd="0" presId="urn:microsoft.com/office/officeart/2016/7/layout/VerticalDownArrowProcess"/>
    <dgm:cxn modelId="{3C056545-29FB-477D-AECA-77818EA58F27}" type="presParOf" srcId="{16D27863-2C78-4B75-AC05-1320051F014E}" destId="{C0753AF0-27B7-4CE3-8ABF-527CDB4EF201}" srcOrd="1" destOrd="0" presId="urn:microsoft.com/office/officeart/2016/7/layout/VerticalDownArrowProcess"/>
    <dgm:cxn modelId="{AADB48B6-BC66-41E5-A962-FFFE5034ECC9}" type="presParOf" srcId="{16D27863-2C78-4B75-AC05-1320051F014E}" destId="{BD212628-8B58-4082-ADDE-3E5EF3F820F9}" srcOrd="2" destOrd="0" presId="urn:microsoft.com/office/officeart/2016/7/layout/VerticalDownArrowProces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7A20026-E4F1-4E43-BDF6-C8D98A9130CA}" type="doc">
      <dgm:prSet loTypeId="urn:microsoft.com/office/officeart/2005/8/layout/process1" loCatId="process" qsTypeId="urn:microsoft.com/office/officeart/2005/8/quickstyle/simple1" qsCatId="simple" csTypeId="urn:microsoft.com/office/officeart/2005/8/colors/accent1_2" csCatId="accent1" phldr="1"/>
      <dgm:spPr/>
    </dgm:pt>
    <dgm:pt modelId="{9331DCF0-005F-4556-BF8F-A93704BE6E6E}">
      <dgm:prSet phldrT="[Text]"/>
      <dgm:spPr/>
      <dgm:t>
        <a:bodyPr/>
        <a:lstStyle/>
        <a:p>
          <a:r>
            <a:rPr lang="en-US" dirty="0"/>
            <a:t>Create a </a:t>
          </a:r>
          <a:r>
            <a:rPr lang="en-US" dirty="0" err="1"/>
            <a:t>Numpy</a:t>
          </a:r>
          <a:r>
            <a:rPr lang="en-US" dirty="0"/>
            <a:t> array from the column “Class” in data, by applying the method “</a:t>
          </a:r>
          <a:r>
            <a:rPr lang="en-US" dirty="0" err="1"/>
            <a:t>to_numpy</a:t>
          </a:r>
          <a:r>
            <a:rPr lang="en-US" dirty="0"/>
            <a:t>”</a:t>
          </a:r>
        </a:p>
      </dgm:t>
    </dgm:pt>
    <dgm:pt modelId="{CC87194D-0614-4C50-9429-A68ED0FA5267}" type="parTrans" cxnId="{24D1D26B-A72B-497C-B28A-7C270C8FF3F1}">
      <dgm:prSet/>
      <dgm:spPr/>
      <dgm:t>
        <a:bodyPr/>
        <a:lstStyle/>
        <a:p>
          <a:endParaRPr lang="en-US"/>
        </a:p>
      </dgm:t>
    </dgm:pt>
    <dgm:pt modelId="{5B9FE9F3-EF57-405B-A3C5-79CFCE831874}" type="sibTrans" cxnId="{24D1D26B-A72B-497C-B28A-7C270C8FF3F1}">
      <dgm:prSet/>
      <dgm:spPr/>
      <dgm:t>
        <a:bodyPr/>
        <a:lstStyle/>
        <a:p>
          <a:endParaRPr lang="en-US"/>
        </a:p>
      </dgm:t>
    </dgm:pt>
    <dgm:pt modelId="{120A23D6-01F2-4307-BE5B-1738FB616EB6}">
      <dgm:prSet phldrT="[Text]"/>
      <dgm:spPr/>
      <dgm:t>
        <a:bodyPr/>
        <a:lstStyle/>
        <a:p>
          <a:r>
            <a:rPr lang="en-US" dirty="0"/>
            <a:t>Standardize the data using the method </a:t>
          </a:r>
          <a:r>
            <a:rPr lang="en-US" dirty="0" err="1"/>
            <a:t>StandardScaler</a:t>
          </a:r>
          <a:r>
            <a:rPr lang="en-US" dirty="0"/>
            <a:t>, then we use the methods “fit” and “transform”</a:t>
          </a:r>
        </a:p>
      </dgm:t>
    </dgm:pt>
    <dgm:pt modelId="{8302E9FD-8D63-4EA2-9547-EA0095465D12}" type="parTrans" cxnId="{97427B7C-BC68-44A3-8BC7-60C172103FC7}">
      <dgm:prSet/>
      <dgm:spPr/>
      <dgm:t>
        <a:bodyPr/>
        <a:lstStyle/>
        <a:p>
          <a:endParaRPr lang="en-US"/>
        </a:p>
      </dgm:t>
    </dgm:pt>
    <dgm:pt modelId="{2F48BA59-26C0-4985-BF84-73870EDA80F1}" type="sibTrans" cxnId="{97427B7C-BC68-44A3-8BC7-60C172103FC7}">
      <dgm:prSet/>
      <dgm:spPr/>
      <dgm:t>
        <a:bodyPr/>
        <a:lstStyle/>
        <a:p>
          <a:endParaRPr lang="en-US"/>
        </a:p>
      </dgm:t>
    </dgm:pt>
    <dgm:pt modelId="{001C7D77-A8AE-4CAF-A296-B29EB15FC7DD}">
      <dgm:prSet phldrT="[Text]"/>
      <dgm:spPr/>
      <dgm:t>
        <a:bodyPr/>
        <a:lstStyle/>
        <a:p>
          <a:r>
            <a:rPr lang="en-US" dirty="0"/>
            <a:t>Use the function </a:t>
          </a:r>
          <a:r>
            <a:rPr lang="en-US" dirty="0" err="1"/>
            <a:t>train_test_split</a:t>
          </a:r>
          <a:r>
            <a:rPr lang="en-US" dirty="0"/>
            <a:t> to split the data X and Y into training and test data</a:t>
          </a:r>
        </a:p>
      </dgm:t>
    </dgm:pt>
    <dgm:pt modelId="{E1560806-C1C3-4AEC-989A-05142EB0430B}" type="parTrans" cxnId="{90499F3C-97F7-48F7-9769-6BAADF9BC772}">
      <dgm:prSet/>
      <dgm:spPr/>
      <dgm:t>
        <a:bodyPr/>
        <a:lstStyle/>
        <a:p>
          <a:endParaRPr lang="en-US"/>
        </a:p>
      </dgm:t>
    </dgm:pt>
    <dgm:pt modelId="{6E0CF44B-05EF-41E7-AA88-8E203662CF3F}" type="sibTrans" cxnId="{90499F3C-97F7-48F7-9769-6BAADF9BC772}">
      <dgm:prSet/>
      <dgm:spPr/>
      <dgm:t>
        <a:bodyPr/>
        <a:lstStyle/>
        <a:p>
          <a:endParaRPr lang="en-US"/>
        </a:p>
      </dgm:t>
    </dgm:pt>
    <dgm:pt modelId="{8A182596-9F41-4A3E-81D2-FC0466FED31C}">
      <dgm:prSet phldrT="[Text]"/>
      <dgm:spPr/>
      <dgm:t>
        <a:bodyPr/>
        <a:lstStyle/>
        <a:p>
          <a:r>
            <a:rPr lang="en-US" dirty="0"/>
            <a:t>Create a </a:t>
          </a:r>
          <a:r>
            <a:rPr lang="en-US" dirty="0" err="1"/>
            <a:t>GridSearchCV</a:t>
          </a:r>
          <a:r>
            <a:rPr lang="en-US" dirty="0"/>
            <a:t> object with cv = 10 for </a:t>
          </a:r>
          <a:r>
            <a:rPr lang="en-US" dirty="0" err="1"/>
            <a:t>LogReg</a:t>
          </a:r>
          <a:r>
            <a:rPr lang="en-US" dirty="0"/>
            <a:t>, SVM, Decision Tree, and KNN to find the best parameters from the dictionary parameters</a:t>
          </a:r>
        </a:p>
      </dgm:t>
    </dgm:pt>
    <dgm:pt modelId="{3D267B5F-5775-41B7-8A9C-81A2578A053E}" type="parTrans" cxnId="{E71667DB-AD20-45A6-A9FB-13C8CEB77E5D}">
      <dgm:prSet/>
      <dgm:spPr/>
      <dgm:t>
        <a:bodyPr/>
        <a:lstStyle/>
        <a:p>
          <a:endParaRPr lang="en-US"/>
        </a:p>
      </dgm:t>
    </dgm:pt>
    <dgm:pt modelId="{E475A54C-1D7F-4DFA-827B-23FAD886950C}" type="sibTrans" cxnId="{E71667DB-AD20-45A6-A9FB-13C8CEB77E5D}">
      <dgm:prSet/>
      <dgm:spPr/>
      <dgm:t>
        <a:bodyPr/>
        <a:lstStyle/>
        <a:p>
          <a:endParaRPr lang="en-US"/>
        </a:p>
      </dgm:t>
    </dgm:pt>
    <dgm:pt modelId="{A8051D28-9C23-410F-B52A-1CCF114E817B}">
      <dgm:prSet phldrT="[Text]"/>
      <dgm:spPr/>
      <dgm:t>
        <a:bodyPr/>
        <a:lstStyle/>
        <a:p>
          <a:r>
            <a:rPr lang="en-US" dirty="0"/>
            <a:t>Apply </a:t>
          </a:r>
          <a:r>
            <a:rPr lang="en-US" dirty="0" err="1"/>
            <a:t>GridSearchCV</a:t>
          </a:r>
          <a:r>
            <a:rPr lang="en-US" dirty="0"/>
            <a:t> on </a:t>
          </a:r>
          <a:r>
            <a:rPr lang="en-US" dirty="0" err="1"/>
            <a:t>LogReg</a:t>
          </a:r>
          <a:r>
            <a:rPr lang="en-US" dirty="0"/>
            <a:t>, SVM, Decision Tree, and KNN models</a:t>
          </a:r>
        </a:p>
      </dgm:t>
    </dgm:pt>
    <dgm:pt modelId="{A7846143-A812-4EC8-A2B3-79F4608809B7}" type="parTrans" cxnId="{203E58F8-8494-4D25-A985-1C788D017732}">
      <dgm:prSet/>
      <dgm:spPr/>
      <dgm:t>
        <a:bodyPr/>
        <a:lstStyle/>
        <a:p>
          <a:endParaRPr lang="en-US"/>
        </a:p>
      </dgm:t>
    </dgm:pt>
    <dgm:pt modelId="{869B95BB-FCB4-4CC3-8C38-B906D92D5D53}" type="sibTrans" cxnId="{203E58F8-8494-4D25-A985-1C788D017732}">
      <dgm:prSet/>
      <dgm:spPr/>
      <dgm:t>
        <a:bodyPr/>
        <a:lstStyle/>
        <a:p>
          <a:endParaRPr lang="en-US"/>
        </a:p>
      </dgm:t>
    </dgm:pt>
    <dgm:pt modelId="{D23BFAE5-FCA0-4694-A5FD-D314E8DDF04F}">
      <dgm:prSet phldrT="[Text]"/>
      <dgm:spPr/>
      <dgm:t>
        <a:bodyPr/>
        <a:lstStyle/>
        <a:p>
          <a:r>
            <a:rPr lang="en-US" dirty="0"/>
            <a:t>Calculate the accuracy on the test data using the method “.score()”</a:t>
          </a:r>
        </a:p>
      </dgm:t>
    </dgm:pt>
    <dgm:pt modelId="{C5A07012-EAC3-4D4F-87C4-B218066A7497}" type="parTrans" cxnId="{D5B98BB7-09A1-48BC-81D7-4A7EACF9F389}">
      <dgm:prSet/>
      <dgm:spPr/>
      <dgm:t>
        <a:bodyPr/>
        <a:lstStyle/>
        <a:p>
          <a:endParaRPr lang="en-US"/>
        </a:p>
      </dgm:t>
    </dgm:pt>
    <dgm:pt modelId="{9948D687-7569-472D-8607-35EF9301746A}" type="sibTrans" cxnId="{D5B98BB7-09A1-48BC-81D7-4A7EACF9F389}">
      <dgm:prSet/>
      <dgm:spPr/>
      <dgm:t>
        <a:bodyPr/>
        <a:lstStyle/>
        <a:p>
          <a:endParaRPr lang="en-US"/>
        </a:p>
      </dgm:t>
    </dgm:pt>
    <dgm:pt modelId="{7D02C646-EC29-4D52-A25F-435B0EA87FDA}">
      <dgm:prSet phldrT="[Text]"/>
      <dgm:spPr/>
      <dgm:t>
        <a:bodyPr/>
        <a:lstStyle/>
        <a:p>
          <a:r>
            <a:rPr lang="en-US" dirty="0"/>
            <a:t>Analyze the confusion matrix for all models</a:t>
          </a:r>
        </a:p>
      </dgm:t>
    </dgm:pt>
    <dgm:pt modelId="{BE216187-B7B9-4561-86CD-F988EEED1251}" type="parTrans" cxnId="{98353FAC-553A-4512-91B2-78B615939C81}">
      <dgm:prSet/>
      <dgm:spPr/>
      <dgm:t>
        <a:bodyPr/>
        <a:lstStyle/>
        <a:p>
          <a:endParaRPr lang="en-US"/>
        </a:p>
      </dgm:t>
    </dgm:pt>
    <dgm:pt modelId="{5BC9CCB7-9B9C-42D9-BC96-F9E0AC3E84FE}" type="sibTrans" cxnId="{98353FAC-553A-4512-91B2-78B615939C81}">
      <dgm:prSet/>
      <dgm:spPr/>
      <dgm:t>
        <a:bodyPr/>
        <a:lstStyle/>
        <a:p>
          <a:endParaRPr lang="en-US"/>
        </a:p>
      </dgm:t>
    </dgm:pt>
    <dgm:pt modelId="{44341C54-1196-4122-A182-1CB622BE011E}">
      <dgm:prSet phldrT="[Text]"/>
      <dgm:spPr/>
      <dgm:t>
        <a:bodyPr/>
        <a:lstStyle/>
        <a:p>
          <a:r>
            <a:rPr lang="en-US" dirty="0"/>
            <a:t>Find the method that performs best by analyzing the accuracy of each method</a:t>
          </a:r>
        </a:p>
      </dgm:t>
    </dgm:pt>
    <dgm:pt modelId="{51589591-31E5-4C56-9737-678B41D9D7C4}" type="parTrans" cxnId="{FBA4E24A-7E04-41A0-8E6F-3AC2D4C2C2D2}">
      <dgm:prSet/>
      <dgm:spPr/>
      <dgm:t>
        <a:bodyPr/>
        <a:lstStyle/>
        <a:p>
          <a:endParaRPr lang="en-US"/>
        </a:p>
      </dgm:t>
    </dgm:pt>
    <dgm:pt modelId="{FE1B6544-8268-40CA-8588-3A6201FFF71E}" type="sibTrans" cxnId="{FBA4E24A-7E04-41A0-8E6F-3AC2D4C2C2D2}">
      <dgm:prSet/>
      <dgm:spPr/>
      <dgm:t>
        <a:bodyPr/>
        <a:lstStyle/>
        <a:p>
          <a:endParaRPr lang="en-US"/>
        </a:p>
      </dgm:t>
    </dgm:pt>
    <dgm:pt modelId="{60D82B51-FCF5-4055-89A6-F80463FD18A7}" type="pres">
      <dgm:prSet presAssocID="{57A20026-E4F1-4E43-BDF6-C8D98A9130CA}" presName="Name0" presStyleCnt="0">
        <dgm:presLayoutVars>
          <dgm:dir/>
          <dgm:resizeHandles val="exact"/>
        </dgm:presLayoutVars>
      </dgm:prSet>
      <dgm:spPr/>
    </dgm:pt>
    <dgm:pt modelId="{5D5F93B6-88EA-4600-B9C6-7900C4E73035}" type="pres">
      <dgm:prSet presAssocID="{9331DCF0-005F-4556-BF8F-A93704BE6E6E}" presName="node" presStyleLbl="node1" presStyleIdx="0" presStyleCnt="8">
        <dgm:presLayoutVars>
          <dgm:bulletEnabled val="1"/>
        </dgm:presLayoutVars>
      </dgm:prSet>
      <dgm:spPr/>
    </dgm:pt>
    <dgm:pt modelId="{C027BB48-D414-4B30-B138-CEF074F01D31}" type="pres">
      <dgm:prSet presAssocID="{5B9FE9F3-EF57-405B-A3C5-79CFCE831874}" presName="sibTrans" presStyleLbl="sibTrans2D1" presStyleIdx="0" presStyleCnt="7"/>
      <dgm:spPr/>
    </dgm:pt>
    <dgm:pt modelId="{C19979EB-CFC8-42ED-B092-931983C9139E}" type="pres">
      <dgm:prSet presAssocID="{5B9FE9F3-EF57-405B-A3C5-79CFCE831874}" presName="connectorText" presStyleLbl="sibTrans2D1" presStyleIdx="0" presStyleCnt="7"/>
      <dgm:spPr/>
    </dgm:pt>
    <dgm:pt modelId="{52E909F5-64C4-4EC4-AE76-44DE0F49907A}" type="pres">
      <dgm:prSet presAssocID="{120A23D6-01F2-4307-BE5B-1738FB616EB6}" presName="node" presStyleLbl="node1" presStyleIdx="1" presStyleCnt="8">
        <dgm:presLayoutVars>
          <dgm:bulletEnabled val="1"/>
        </dgm:presLayoutVars>
      </dgm:prSet>
      <dgm:spPr/>
    </dgm:pt>
    <dgm:pt modelId="{D0C903FD-736E-4120-BEAB-618AB8BCC3A2}" type="pres">
      <dgm:prSet presAssocID="{2F48BA59-26C0-4985-BF84-73870EDA80F1}" presName="sibTrans" presStyleLbl="sibTrans2D1" presStyleIdx="1" presStyleCnt="7"/>
      <dgm:spPr/>
    </dgm:pt>
    <dgm:pt modelId="{6A6576C6-A012-444E-9E68-9611B16DF715}" type="pres">
      <dgm:prSet presAssocID="{2F48BA59-26C0-4985-BF84-73870EDA80F1}" presName="connectorText" presStyleLbl="sibTrans2D1" presStyleIdx="1" presStyleCnt="7"/>
      <dgm:spPr/>
    </dgm:pt>
    <dgm:pt modelId="{1F2C3EFD-744F-4305-908D-28E152623E52}" type="pres">
      <dgm:prSet presAssocID="{001C7D77-A8AE-4CAF-A296-B29EB15FC7DD}" presName="node" presStyleLbl="node1" presStyleIdx="2" presStyleCnt="8">
        <dgm:presLayoutVars>
          <dgm:bulletEnabled val="1"/>
        </dgm:presLayoutVars>
      </dgm:prSet>
      <dgm:spPr/>
    </dgm:pt>
    <dgm:pt modelId="{2A85E58E-05F1-407B-BBC5-A055A1513B7C}" type="pres">
      <dgm:prSet presAssocID="{6E0CF44B-05EF-41E7-AA88-8E203662CF3F}" presName="sibTrans" presStyleLbl="sibTrans2D1" presStyleIdx="2" presStyleCnt="7"/>
      <dgm:spPr/>
    </dgm:pt>
    <dgm:pt modelId="{8824B090-0EF4-41CA-B799-9FEFD3F091A3}" type="pres">
      <dgm:prSet presAssocID="{6E0CF44B-05EF-41E7-AA88-8E203662CF3F}" presName="connectorText" presStyleLbl="sibTrans2D1" presStyleIdx="2" presStyleCnt="7"/>
      <dgm:spPr/>
    </dgm:pt>
    <dgm:pt modelId="{65F05C76-A0C1-4AC6-B52F-87BDC7038AA5}" type="pres">
      <dgm:prSet presAssocID="{8A182596-9F41-4A3E-81D2-FC0466FED31C}" presName="node" presStyleLbl="node1" presStyleIdx="3" presStyleCnt="8">
        <dgm:presLayoutVars>
          <dgm:bulletEnabled val="1"/>
        </dgm:presLayoutVars>
      </dgm:prSet>
      <dgm:spPr/>
    </dgm:pt>
    <dgm:pt modelId="{026C37D1-7B03-42E9-9F18-901DE2AD56F1}" type="pres">
      <dgm:prSet presAssocID="{E475A54C-1D7F-4DFA-827B-23FAD886950C}" presName="sibTrans" presStyleLbl="sibTrans2D1" presStyleIdx="3" presStyleCnt="7"/>
      <dgm:spPr/>
    </dgm:pt>
    <dgm:pt modelId="{1EB8F763-EA0B-45A3-ADFC-E61DB4173E3C}" type="pres">
      <dgm:prSet presAssocID="{E475A54C-1D7F-4DFA-827B-23FAD886950C}" presName="connectorText" presStyleLbl="sibTrans2D1" presStyleIdx="3" presStyleCnt="7"/>
      <dgm:spPr/>
    </dgm:pt>
    <dgm:pt modelId="{A9F35BF9-8252-4E03-A225-4EFF29332326}" type="pres">
      <dgm:prSet presAssocID="{A8051D28-9C23-410F-B52A-1CCF114E817B}" presName="node" presStyleLbl="node1" presStyleIdx="4" presStyleCnt="8">
        <dgm:presLayoutVars>
          <dgm:bulletEnabled val="1"/>
        </dgm:presLayoutVars>
      </dgm:prSet>
      <dgm:spPr/>
    </dgm:pt>
    <dgm:pt modelId="{A05ACE80-B2CB-4126-965E-B921A448741F}" type="pres">
      <dgm:prSet presAssocID="{869B95BB-FCB4-4CC3-8C38-B906D92D5D53}" presName="sibTrans" presStyleLbl="sibTrans2D1" presStyleIdx="4" presStyleCnt="7"/>
      <dgm:spPr/>
    </dgm:pt>
    <dgm:pt modelId="{6F869E53-066E-4EAA-9430-781A7E1E84BE}" type="pres">
      <dgm:prSet presAssocID="{869B95BB-FCB4-4CC3-8C38-B906D92D5D53}" presName="connectorText" presStyleLbl="sibTrans2D1" presStyleIdx="4" presStyleCnt="7"/>
      <dgm:spPr/>
    </dgm:pt>
    <dgm:pt modelId="{58A1C678-9F0D-4210-A4C8-FA29003F6D65}" type="pres">
      <dgm:prSet presAssocID="{D23BFAE5-FCA0-4694-A5FD-D314E8DDF04F}" presName="node" presStyleLbl="node1" presStyleIdx="5" presStyleCnt="8">
        <dgm:presLayoutVars>
          <dgm:bulletEnabled val="1"/>
        </dgm:presLayoutVars>
      </dgm:prSet>
      <dgm:spPr/>
    </dgm:pt>
    <dgm:pt modelId="{F64DB931-2BF9-4C1D-B389-58870C46CBEC}" type="pres">
      <dgm:prSet presAssocID="{9948D687-7569-472D-8607-35EF9301746A}" presName="sibTrans" presStyleLbl="sibTrans2D1" presStyleIdx="5" presStyleCnt="7"/>
      <dgm:spPr/>
    </dgm:pt>
    <dgm:pt modelId="{E97E4720-1BD9-4018-A59C-1B3577C5237F}" type="pres">
      <dgm:prSet presAssocID="{9948D687-7569-472D-8607-35EF9301746A}" presName="connectorText" presStyleLbl="sibTrans2D1" presStyleIdx="5" presStyleCnt="7"/>
      <dgm:spPr/>
    </dgm:pt>
    <dgm:pt modelId="{6A30DB54-7B7E-455E-B241-270F9AE8F561}" type="pres">
      <dgm:prSet presAssocID="{7D02C646-EC29-4D52-A25F-435B0EA87FDA}" presName="node" presStyleLbl="node1" presStyleIdx="6" presStyleCnt="8">
        <dgm:presLayoutVars>
          <dgm:bulletEnabled val="1"/>
        </dgm:presLayoutVars>
      </dgm:prSet>
      <dgm:spPr/>
    </dgm:pt>
    <dgm:pt modelId="{76F1EEAA-9010-47EC-9EAC-F18AD56A7A8A}" type="pres">
      <dgm:prSet presAssocID="{5BC9CCB7-9B9C-42D9-BC96-F9E0AC3E84FE}" presName="sibTrans" presStyleLbl="sibTrans2D1" presStyleIdx="6" presStyleCnt="7"/>
      <dgm:spPr/>
    </dgm:pt>
    <dgm:pt modelId="{182AAC43-2D05-4FB1-BA49-742EF3FAA99B}" type="pres">
      <dgm:prSet presAssocID="{5BC9CCB7-9B9C-42D9-BC96-F9E0AC3E84FE}" presName="connectorText" presStyleLbl="sibTrans2D1" presStyleIdx="6" presStyleCnt="7"/>
      <dgm:spPr/>
    </dgm:pt>
    <dgm:pt modelId="{6C4A0C23-40A9-4123-9EBC-4DE9CEC204B0}" type="pres">
      <dgm:prSet presAssocID="{44341C54-1196-4122-A182-1CB622BE011E}" presName="node" presStyleLbl="node1" presStyleIdx="7" presStyleCnt="8">
        <dgm:presLayoutVars>
          <dgm:bulletEnabled val="1"/>
        </dgm:presLayoutVars>
      </dgm:prSet>
      <dgm:spPr/>
    </dgm:pt>
  </dgm:ptLst>
  <dgm:cxnLst>
    <dgm:cxn modelId="{DC215604-4256-45EB-B370-173DC5FE0477}" type="presOf" srcId="{5B9FE9F3-EF57-405B-A3C5-79CFCE831874}" destId="{C19979EB-CFC8-42ED-B092-931983C9139E}" srcOrd="1" destOrd="0" presId="urn:microsoft.com/office/officeart/2005/8/layout/process1"/>
    <dgm:cxn modelId="{A95EC019-5F85-4E30-9654-B738EA503C34}" type="presOf" srcId="{869B95BB-FCB4-4CC3-8C38-B906D92D5D53}" destId="{6F869E53-066E-4EAA-9430-781A7E1E84BE}" srcOrd="1" destOrd="0" presId="urn:microsoft.com/office/officeart/2005/8/layout/process1"/>
    <dgm:cxn modelId="{53043B2B-BC4E-4B20-8458-F0FADD7B9BE5}" type="presOf" srcId="{7D02C646-EC29-4D52-A25F-435B0EA87FDA}" destId="{6A30DB54-7B7E-455E-B241-270F9AE8F561}" srcOrd="0" destOrd="0" presId="urn:microsoft.com/office/officeart/2005/8/layout/process1"/>
    <dgm:cxn modelId="{45BD962D-A1E5-4E61-8B04-6F8DD3B38B6C}" type="presOf" srcId="{A8051D28-9C23-410F-B52A-1CCF114E817B}" destId="{A9F35BF9-8252-4E03-A225-4EFF29332326}" srcOrd="0" destOrd="0" presId="urn:microsoft.com/office/officeart/2005/8/layout/process1"/>
    <dgm:cxn modelId="{37B2632E-FD0D-400D-81E5-FEA9E0926971}" type="presOf" srcId="{6E0CF44B-05EF-41E7-AA88-8E203662CF3F}" destId="{2A85E58E-05F1-407B-BBC5-A055A1513B7C}" srcOrd="0" destOrd="0" presId="urn:microsoft.com/office/officeart/2005/8/layout/process1"/>
    <dgm:cxn modelId="{90499F3C-97F7-48F7-9769-6BAADF9BC772}" srcId="{57A20026-E4F1-4E43-BDF6-C8D98A9130CA}" destId="{001C7D77-A8AE-4CAF-A296-B29EB15FC7DD}" srcOrd="2" destOrd="0" parTransId="{E1560806-C1C3-4AEC-989A-05142EB0430B}" sibTransId="{6E0CF44B-05EF-41E7-AA88-8E203662CF3F}"/>
    <dgm:cxn modelId="{71686C5D-6545-409E-BBC0-E1F72A8DFA6A}" type="presOf" srcId="{2F48BA59-26C0-4985-BF84-73870EDA80F1}" destId="{D0C903FD-736E-4120-BEAB-618AB8BCC3A2}" srcOrd="0" destOrd="0" presId="urn:microsoft.com/office/officeart/2005/8/layout/process1"/>
    <dgm:cxn modelId="{E287CB48-66C7-4E8B-B185-775EC95E48C5}" type="presOf" srcId="{44341C54-1196-4122-A182-1CB622BE011E}" destId="{6C4A0C23-40A9-4123-9EBC-4DE9CEC204B0}" srcOrd="0" destOrd="0" presId="urn:microsoft.com/office/officeart/2005/8/layout/process1"/>
    <dgm:cxn modelId="{FBA4E24A-7E04-41A0-8E6F-3AC2D4C2C2D2}" srcId="{57A20026-E4F1-4E43-BDF6-C8D98A9130CA}" destId="{44341C54-1196-4122-A182-1CB622BE011E}" srcOrd="7" destOrd="0" parTransId="{51589591-31E5-4C56-9737-678B41D9D7C4}" sibTransId="{FE1B6544-8268-40CA-8588-3A6201FFF71E}"/>
    <dgm:cxn modelId="{24D1D26B-A72B-497C-B28A-7C270C8FF3F1}" srcId="{57A20026-E4F1-4E43-BDF6-C8D98A9130CA}" destId="{9331DCF0-005F-4556-BF8F-A93704BE6E6E}" srcOrd="0" destOrd="0" parTransId="{CC87194D-0614-4C50-9429-A68ED0FA5267}" sibTransId="{5B9FE9F3-EF57-405B-A3C5-79CFCE831874}"/>
    <dgm:cxn modelId="{497A4176-8C00-4309-B0BC-EDB305F9CBFD}" type="presOf" srcId="{2F48BA59-26C0-4985-BF84-73870EDA80F1}" destId="{6A6576C6-A012-444E-9E68-9611B16DF715}" srcOrd="1" destOrd="0" presId="urn:microsoft.com/office/officeart/2005/8/layout/process1"/>
    <dgm:cxn modelId="{AFD98B76-824A-4789-8C40-1A93BAF7A23A}" type="presOf" srcId="{120A23D6-01F2-4307-BE5B-1738FB616EB6}" destId="{52E909F5-64C4-4EC4-AE76-44DE0F49907A}" srcOrd="0" destOrd="0" presId="urn:microsoft.com/office/officeart/2005/8/layout/process1"/>
    <dgm:cxn modelId="{97427B7C-BC68-44A3-8BC7-60C172103FC7}" srcId="{57A20026-E4F1-4E43-BDF6-C8D98A9130CA}" destId="{120A23D6-01F2-4307-BE5B-1738FB616EB6}" srcOrd="1" destOrd="0" parTransId="{8302E9FD-8D63-4EA2-9547-EA0095465D12}" sibTransId="{2F48BA59-26C0-4985-BF84-73870EDA80F1}"/>
    <dgm:cxn modelId="{DF4BFA83-4EDA-4770-910F-05B32562AAE8}" type="presOf" srcId="{D23BFAE5-FCA0-4694-A5FD-D314E8DDF04F}" destId="{58A1C678-9F0D-4210-A4C8-FA29003F6D65}" srcOrd="0" destOrd="0" presId="urn:microsoft.com/office/officeart/2005/8/layout/process1"/>
    <dgm:cxn modelId="{B5EB6787-B1DA-49ED-937E-10079047F03C}" type="presOf" srcId="{E475A54C-1D7F-4DFA-827B-23FAD886950C}" destId="{1EB8F763-EA0B-45A3-ADFC-E61DB4173E3C}" srcOrd="1" destOrd="0" presId="urn:microsoft.com/office/officeart/2005/8/layout/process1"/>
    <dgm:cxn modelId="{60FE7694-16F3-43C1-96A7-736535F08642}" type="presOf" srcId="{E475A54C-1D7F-4DFA-827B-23FAD886950C}" destId="{026C37D1-7B03-42E9-9F18-901DE2AD56F1}" srcOrd="0" destOrd="0" presId="urn:microsoft.com/office/officeart/2005/8/layout/process1"/>
    <dgm:cxn modelId="{1D99A2A5-F5C4-4707-A89E-153532F35CE2}" type="presOf" srcId="{57A20026-E4F1-4E43-BDF6-C8D98A9130CA}" destId="{60D82B51-FCF5-4055-89A6-F80463FD18A7}" srcOrd="0" destOrd="0" presId="urn:microsoft.com/office/officeart/2005/8/layout/process1"/>
    <dgm:cxn modelId="{21213BAA-3B2D-4386-AD28-4BA22F2380A8}" type="presOf" srcId="{5BC9CCB7-9B9C-42D9-BC96-F9E0AC3E84FE}" destId="{182AAC43-2D05-4FB1-BA49-742EF3FAA99B}" srcOrd="1" destOrd="0" presId="urn:microsoft.com/office/officeart/2005/8/layout/process1"/>
    <dgm:cxn modelId="{98353FAC-553A-4512-91B2-78B615939C81}" srcId="{57A20026-E4F1-4E43-BDF6-C8D98A9130CA}" destId="{7D02C646-EC29-4D52-A25F-435B0EA87FDA}" srcOrd="6" destOrd="0" parTransId="{BE216187-B7B9-4561-86CD-F988EEED1251}" sibTransId="{5BC9CCB7-9B9C-42D9-BC96-F9E0AC3E84FE}"/>
    <dgm:cxn modelId="{D5B98BB7-09A1-48BC-81D7-4A7EACF9F389}" srcId="{57A20026-E4F1-4E43-BDF6-C8D98A9130CA}" destId="{D23BFAE5-FCA0-4694-A5FD-D314E8DDF04F}" srcOrd="5" destOrd="0" parTransId="{C5A07012-EAC3-4D4F-87C4-B218066A7497}" sibTransId="{9948D687-7569-472D-8607-35EF9301746A}"/>
    <dgm:cxn modelId="{14E2B1B8-2673-4F14-9AAD-C74B12C88618}" type="presOf" srcId="{869B95BB-FCB4-4CC3-8C38-B906D92D5D53}" destId="{A05ACE80-B2CB-4126-965E-B921A448741F}" srcOrd="0" destOrd="0" presId="urn:microsoft.com/office/officeart/2005/8/layout/process1"/>
    <dgm:cxn modelId="{1E2A0AB9-3D13-4073-8CBB-3907A666A18A}" type="presOf" srcId="{9331DCF0-005F-4556-BF8F-A93704BE6E6E}" destId="{5D5F93B6-88EA-4600-B9C6-7900C4E73035}" srcOrd="0" destOrd="0" presId="urn:microsoft.com/office/officeart/2005/8/layout/process1"/>
    <dgm:cxn modelId="{C1CB5BCA-0B20-4213-AF42-F9925676A6A9}" type="presOf" srcId="{8A182596-9F41-4A3E-81D2-FC0466FED31C}" destId="{65F05C76-A0C1-4AC6-B52F-87BDC7038AA5}" srcOrd="0" destOrd="0" presId="urn:microsoft.com/office/officeart/2005/8/layout/process1"/>
    <dgm:cxn modelId="{F2F8A0CC-F189-4281-BF4A-C3E615C8C9A8}" type="presOf" srcId="{9948D687-7569-472D-8607-35EF9301746A}" destId="{F64DB931-2BF9-4C1D-B389-58870C46CBEC}" srcOrd="0" destOrd="0" presId="urn:microsoft.com/office/officeart/2005/8/layout/process1"/>
    <dgm:cxn modelId="{125501DB-8BC9-4E0F-BBD2-41961DE6AC16}" type="presOf" srcId="{9948D687-7569-472D-8607-35EF9301746A}" destId="{E97E4720-1BD9-4018-A59C-1B3577C5237F}" srcOrd="1" destOrd="0" presId="urn:microsoft.com/office/officeart/2005/8/layout/process1"/>
    <dgm:cxn modelId="{E71667DB-AD20-45A6-A9FB-13C8CEB77E5D}" srcId="{57A20026-E4F1-4E43-BDF6-C8D98A9130CA}" destId="{8A182596-9F41-4A3E-81D2-FC0466FED31C}" srcOrd="3" destOrd="0" parTransId="{3D267B5F-5775-41B7-8A9C-81A2578A053E}" sibTransId="{E475A54C-1D7F-4DFA-827B-23FAD886950C}"/>
    <dgm:cxn modelId="{4A563BE1-5DF0-4F42-BDC5-99614E9CCC8A}" type="presOf" srcId="{5B9FE9F3-EF57-405B-A3C5-79CFCE831874}" destId="{C027BB48-D414-4B30-B138-CEF074F01D31}" srcOrd="0" destOrd="0" presId="urn:microsoft.com/office/officeart/2005/8/layout/process1"/>
    <dgm:cxn modelId="{127B06E9-DDD3-478B-A5EA-362443C9BB5D}" type="presOf" srcId="{001C7D77-A8AE-4CAF-A296-B29EB15FC7DD}" destId="{1F2C3EFD-744F-4305-908D-28E152623E52}" srcOrd="0" destOrd="0" presId="urn:microsoft.com/office/officeart/2005/8/layout/process1"/>
    <dgm:cxn modelId="{B8386CF4-1BC0-436F-8CE0-049F33B5EEDE}" type="presOf" srcId="{5BC9CCB7-9B9C-42D9-BC96-F9E0AC3E84FE}" destId="{76F1EEAA-9010-47EC-9EAC-F18AD56A7A8A}" srcOrd="0" destOrd="0" presId="urn:microsoft.com/office/officeart/2005/8/layout/process1"/>
    <dgm:cxn modelId="{203E58F8-8494-4D25-A985-1C788D017732}" srcId="{57A20026-E4F1-4E43-BDF6-C8D98A9130CA}" destId="{A8051D28-9C23-410F-B52A-1CCF114E817B}" srcOrd="4" destOrd="0" parTransId="{A7846143-A812-4EC8-A2B3-79F4608809B7}" sibTransId="{869B95BB-FCB4-4CC3-8C38-B906D92D5D53}"/>
    <dgm:cxn modelId="{50FE92FA-63F8-4EDE-93E4-FBB960B9F8D3}" type="presOf" srcId="{6E0CF44B-05EF-41E7-AA88-8E203662CF3F}" destId="{8824B090-0EF4-41CA-B799-9FEFD3F091A3}" srcOrd="1" destOrd="0" presId="urn:microsoft.com/office/officeart/2005/8/layout/process1"/>
    <dgm:cxn modelId="{E6F4702E-818D-4203-A08E-98B151111815}" type="presParOf" srcId="{60D82B51-FCF5-4055-89A6-F80463FD18A7}" destId="{5D5F93B6-88EA-4600-B9C6-7900C4E73035}" srcOrd="0" destOrd="0" presId="urn:microsoft.com/office/officeart/2005/8/layout/process1"/>
    <dgm:cxn modelId="{EAC0EDE1-A49F-48E0-92F6-EB9FF3260140}" type="presParOf" srcId="{60D82B51-FCF5-4055-89A6-F80463FD18A7}" destId="{C027BB48-D414-4B30-B138-CEF074F01D31}" srcOrd="1" destOrd="0" presId="urn:microsoft.com/office/officeart/2005/8/layout/process1"/>
    <dgm:cxn modelId="{A9C443F4-9AFC-454C-8D94-D26BC00DE869}" type="presParOf" srcId="{C027BB48-D414-4B30-B138-CEF074F01D31}" destId="{C19979EB-CFC8-42ED-B092-931983C9139E}" srcOrd="0" destOrd="0" presId="urn:microsoft.com/office/officeart/2005/8/layout/process1"/>
    <dgm:cxn modelId="{5E5D43FD-A12E-42B1-9A03-93D2D9388FDF}" type="presParOf" srcId="{60D82B51-FCF5-4055-89A6-F80463FD18A7}" destId="{52E909F5-64C4-4EC4-AE76-44DE0F49907A}" srcOrd="2" destOrd="0" presId="urn:microsoft.com/office/officeart/2005/8/layout/process1"/>
    <dgm:cxn modelId="{329F8FAB-D741-478F-89CC-DB926E1A8B9F}" type="presParOf" srcId="{60D82B51-FCF5-4055-89A6-F80463FD18A7}" destId="{D0C903FD-736E-4120-BEAB-618AB8BCC3A2}" srcOrd="3" destOrd="0" presId="urn:microsoft.com/office/officeart/2005/8/layout/process1"/>
    <dgm:cxn modelId="{98C43D6C-B409-416B-8F48-550032D23BD6}" type="presParOf" srcId="{D0C903FD-736E-4120-BEAB-618AB8BCC3A2}" destId="{6A6576C6-A012-444E-9E68-9611B16DF715}" srcOrd="0" destOrd="0" presId="urn:microsoft.com/office/officeart/2005/8/layout/process1"/>
    <dgm:cxn modelId="{A6667762-522F-4015-ACA3-5FF99D655C38}" type="presParOf" srcId="{60D82B51-FCF5-4055-89A6-F80463FD18A7}" destId="{1F2C3EFD-744F-4305-908D-28E152623E52}" srcOrd="4" destOrd="0" presId="urn:microsoft.com/office/officeart/2005/8/layout/process1"/>
    <dgm:cxn modelId="{799B010E-A04F-4C73-9CA8-EE6DE6B69B1A}" type="presParOf" srcId="{60D82B51-FCF5-4055-89A6-F80463FD18A7}" destId="{2A85E58E-05F1-407B-BBC5-A055A1513B7C}" srcOrd="5" destOrd="0" presId="urn:microsoft.com/office/officeart/2005/8/layout/process1"/>
    <dgm:cxn modelId="{5D243A09-B086-4EFB-AC35-EB11B01850F9}" type="presParOf" srcId="{2A85E58E-05F1-407B-BBC5-A055A1513B7C}" destId="{8824B090-0EF4-41CA-B799-9FEFD3F091A3}" srcOrd="0" destOrd="0" presId="urn:microsoft.com/office/officeart/2005/8/layout/process1"/>
    <dgm:cxn modelId="{11D783A8-DEF7-48A9-A6EC-28C194BA64A4}" type="presParOf" srcId="{60D82B51-FCF5-4055-89A6-F80463FD18A7}" destId="{65F05C76-A0C1-4AC6-B52F-87BDC7038AA5}" srcOrd="6" destOrd="0" presId="urn:microsoft.com/office/officeart/2005/8/layout/process1"/>
    <dgm:cxn modelId="{F9697C1B-5BA9-4BCD-A5E6-BED43EC13CFE}" type="presParOf" srcId="{60D82B51-FCF5-4055-89A6-F80463FD18A7}" destId="{026C37D1-7B03-42E9-9F18-901DE2AD56F1}" srcOrd="7" destOrd="0" presId="urn:microsoft.com/office/officeart/2005/8/layout/process1"/>
    <dgm:cxn modelId="{307CCC08-DC63-4AE9-AA04-D4CD25F150DB}" type="presParOf" srcId="{026C37D1-7B03-42E9-9F18-901DE2AD56F1}" destId="{1EB8F763-EA0B-45A3-ADFC-E61DB4173E3C}" srcOrd="0" destOrd="0" presId="urn:microsoft.com/office/officeart/2005/8/layout/process1"/>
    <dgm:cxn modelId="{D9C57C5A-FC6D-4D49-8618-47F5181080E5}" type="presParOf" srcId="{60D82B51-FCF5-4055-89A6-F80463FD18A7}" destId="{A9F35BF9-8252-4E03-A225-4EFF29332326}" srcOrd="8" destOrd="0" presId="urn:microsoft.com/office/officeart/2005/8/layout/process1"/>
    <dgm:cxn modelId="{2C27B476-B154-462F-8547-8B780E8C082F}" type="presParOf" srcId="{60D82B51-FCF5-4055-89A6-F80463FD18A7}" destId="{A05ACE80-B2CB-4126-965E-B921A448741F}" srcOrd="9" destOrd="0" presId="urn:microsoft.com/office/officeart/2005/8/layout/process1"/>
    <dgm:cxn modelId="{164351D0-F728-4201-9EA0-18F4C8FCD7BE}" type="presParOf" srcId="{A05ACE80-B2CB-4126-965E-B921A448741F}" destId="{6F869E53-066E-4EAA-9430-781A7E1E84BE}" srcOrd="0" destOrd="0" presId="urn:microsoft.com/office/officeart/2005/8/layout/process1"/>
    <dgm:cxn modelId="{E93A663D-9E97-450E-A92A-4A5421BDE808}" type="presParOf" srcId="{60D82B51-FCF5-4055-89A6-F80463FD18A7}" destId="{58A1C678-9F0D-4210-A4C8-FA29003F6D65}" srcOrd="10" destOrd="0" presId="urn:microsoft.com/office/officeart/2005/8/layout/process1"/>
    <dgm:cxn modelId="{752BF748-1A99-4BEC-8463-CBD042361A9F}" type="presParOf" srcId="{60D82B51-FCF5-4055-89A6-F80463FD18A7}" destId="{F64DB931-2BF9-4C1D-B389-58870C46CBEC}" srcOrd="11" destOrd="0" presId="urn:microsoft.com/office/officeart/2005/8/layout/process1"/>
    <dgm:cxn modelId="{235ADF3F-480A-4C2A-A9DF-D55F9E7E6A1A}" type="presParOf" srcId="{F64DB931-2BF9-4C1D-B389-58870C46CBEC}" destId="{E97E4720-1BD9-4018-A59C-1B3577C5237F}" srcOrd="0" destOrd="0" presId="urn:microsoft.com/office/officeart/2005/8/layout/process1"/>
    <dgm:cxn modelId="{14F5DF5F-4306-4616-B736-649CA1803359}" type="presParOf" srcId="{60D82B51-FCF5-4055-89A6-F80463FD18A7}" destId="{6A30DB54-7B7E-455E-B241-270F9AE8F561}" srcOrd="12" destOrd="0" presId="urn:microsoft.com/office/officeart/2005/8/layout/process1"/>
    <dgm:cxn modelId="{224B4CE7-400D-4101-AF4F-5B039650A25D}" type="presParOf" srcId="{60D82B51-FCF5-4055-89A6-F80463FD18A7}" destId="{76F1EEAA-9010-47EC-9EAC-F18AD56A7A8A}" srcOrd="13" destOrd="0" presId="urn:microsoft.com/office/officeart/2005/8/layout/process1"/>
    <dgm:cxn modelId="{23D4B01A-C685-44F0-A1E9-1D181A2B2335}" type="presParOf" srcId="{76F1EEAA-9010-47EC-9EAC-F18AD56A7A8A}" destId="{182AAC43-2D05-4FB1-BA49-742EF3FAA99B}" srcOrd="0" destOrd="0" presId="urn:microsoft.com/office/officeart/2005/8/layout/process1"/>
    <dgm:cxn modelId="{DD32B697-4182-491A-9D86-4AE2A0CF5CD0}" type="presParOf" srcId="{60D82B51-FCF5-4055-89A6-F80463FD18A7}" destId="{6C4A0C23-40A9-4123-9EBC-4DE9CEC204B0}" srcOrd="14" destOrd="0" presId="urn:microsoft.com/office/officeart/2005/8/layout/process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9E1A66E1-9C5C-4E47-8BD4-B56344325B19}"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3E45D889-0AF7-4373-A2E2-626C98B79D22}">
      <dgm:prSet/>
      <dgm:spPr/>
      <dgm:t>
        <a:bodyPr/>
        <a:lstStyle/>
        <a:p>
          <a:r>
            <a:rPr lang="en-US" b="0" i="0"/>
            <a:t>Rockets are launched from the equator for a few reasons. One reason is that the Earth's rotation is fastest at the equator, which means that a rocket launched from the equator will receive a boost from the Earth's rotational velocity. This can save on fuel and increase the payload that a rocket can carry.</a:t>
          </a:r>
          <a:endParaRPr lang="en-US"/>
        </a:p>
      </dgm:t>
    </dgm:pt>
    <dgm:pt modelId="{8098901D-A13F-4F09-AD5C-1902AB762918}" type="parTrans" cxnId="{BF4CD99D-BA71-4B17-A936-DD7DE2381EB2}">
      <dgm:prSet/>
      <dgm:spPr/>
      <dgm:t>
        <a:bodyPr/>
        <a:lstStyle/>
        <a:p>
          <a:endParaRPr lang="en-US"/>
        </a:p>
      </dgm:t>
    </dgm:pt>
    <dgm:pt modelId="{04495646-B6CB-43BC-8DAC-A58B9EC59662}" type="sibTrans" cxnId="{BF4CD99D-BA71-4B17-A936-DD7DE2381EB2}">
      <dgm:prSet/>
      <dgm:spPr/>
      <dgm:t>
        <a:bodyPr/>
        <a:lstStyle/>
        <a:p>
          <a:endParaRPr lang="en-US"/>
        </a:p>
      </dgm:t>
    </dgm:pt>
    <dgm:pt modelId="{B1D29A3B-75D8-48F3-9503-465B41216383}">
      <dgm:prSet/>
      <dgm:spPr/>
      <dgm:t>
        <a:bodyPr/>
        <a:lstStyle/>
        <a:p>
          <a:r>
            <a:rPr lang="en-US" b="0" i="0"/>
            <a:t>Another reason is that the Earth's magnetic field is tilted at about 11 degrees relative to its rotational axis. This means that at higher latitudes, the Earth's magnetic field can interfere with the rocket's guidance systems and cause errors. Launching from the equator minimizes this effect.</a:t>
          </a:r>
          <a:endParaRPr lang="en-US"/>
        </a:p>
      </dgm:t>
    </dgm:pt>
    <dgm:pt modelId="{4EED67E2-C725-4679-8ABE-73CAF15F31DD}" type="parTrans" cxnId="{A87006A6-7A7C-48F6-8695-AD29FB5BA19F}">
      <dgm:prSet/>
      <dgm:spPr/>
      <dgm:t>
        <a:bodyPr/>
        <a:lstStyle/>
        <a:p>
          <a:endParaRPr lang="en-US"/>
        </a:p>
      </dgm:t>
    </dgm:pt>
    <dgm:pt modelId="{EB633A18-8C74-4D68-9518-EF39E4F60DE9}" type="sibTrans" cxnId="{A87006A6-7A7C-48F6-8695-AD29FB5BA19F}">
      <dgm:prSet/>
      <dgm:spPr/>
      <dgm:t>
        <a:bodyPr/>
        <a:lstStyle/>
        <a:p>
          <a:endParaRPr lang="en-US"/>
        </a:p>
      </dgm:t>
    </dgm:pt>
    <dgm:pt modelId="{5D73FBC2-B03D-41D0-ADBB-D48238686B2C}">
      <dgm:prSet/>
      <dgm:spPr/>
      <dgm:t>
        <a:bodyPr/>
        <a:lstStyle/>
        <a:p>
          <a:r>
            <a:rPr lang="en-US" b="0" i="0"/>
            <a:t>Finally, launching from the equator also allows rockets to take advantage of the Earth's rotational momentum to reach a desired orbit more efficiently. This can be particularly important for geostationary orbits, which require a specific inclination relative to the equator.</a:t>
          </a:r>
          <a:endParaRPr lang="en-US"/>
        </a:p>
      </dgm:t>
    </dgm:pt>
    <dgm:pt modelId="{E6D2F84D-953B-498C-A33A-82BBC6AC433F}" type="parTrans" cxnId="{672DB7FF-91EF-4391-9E8F-2A0F821945EC}">
      <dgm:prSet/>
      <dgm:spPr/>
      <dgm:t>
        <a:bodyPr/>
        <a:lstStyle/>
        <a:p>
          <a:endParaRPr lang="en-US"/>
        </a:p>
      </dgm:t>
    </dgm:pt>
    <dgm:pt modelId="{6E195C6E-ED35-4956-8662-05D324A742DF}" type="sibTrans" cxnId="{672DB7FF-91EF-4391-9E8F-2A0F821945EC}">
      <dgm:prSet/>
      <dgm:spPr/>
      <dgm:t>
        <a:bodyPr/>
        <a:lstStyle/>
        <a:p>
          <a:endParaRPr lang="en-US"/>
        </a:p>
      </dgm:t>
    </dgm:pt>
    <dgm:pt modelId="{C8E102A2-4429-43DD-ACE2-1C059EDE5DA2}">
      <dgm:prSet/>
      <dgm:spPr/>
      <dgm:t>
        <a:bodyPr/>
        <a:lstStyle/>
        <a:p>
          <a:r>
            <a:rPr lang="en-US" b="0" i="0"/>
            <a:t>Launch sites are often located near the ocean for a few reasons. One reason is that rockets generate a lot of noise and can produce sonic booms when they take off. Launching over the ocean can help to reduce the impact of this noise on nearby communities.</a:t>
          </a:r>
          <a:endParaRPr lang="en-US"/>
        </a:p>
      </dgm:t>
    </dgm:pt>
    <dgm:pt modelId="{E3F48E85-37F8-4D76-94D8-25FAD4E85AA1}" type="parTrans" cxnId="{2D1EA518-2AAE-4412-A072-F99D11024082}">
      <dgm:prSet/>
      <dgm:spPr/>
      <dgm:t>
        <a:bodyPr/>
        <a:lstStyle/>
        <a:p>
          <a:endParaRPr lang="en-US"/>
        </a:p>
      </dgm:t>
    </dgm:pt>
    <dgm:pt modelId="{DC4DACB7-86F8-4985-BBF2-B1162BCE6A80}" type="sibTrans" cxnId="{2D1EA518-2AAE-4412-A072-F99D11024082}">
      <dgm:prSet/>
      <dgm:spPr/>
      <dgm:t>
        <a:bodyPr/>
        <a:lstStyle/>
        <a:p>
          <a:endParaRPr lang="en-US"/>
        </a:p>
      </dgm:t>
    </dgm:pt>
    <dgm:pt modelId="{A3B35F71-F670-4467-A5C1-A8FA3D3162E0}">
      <dgm:prSet/>
      <dgm:spPr/>
      <dgm:t>
        <a:bodyPr/>
        <a:lstStyle/>
        <a:p>
          <a:r>
            <a:rPr lang="en-US" b="0" i="0"/>
            <a:t>Another reason is that rockets can produce debris during launch and launching over the ocean can help to minimize the risk of this debris falling on populated areas. The ocean is also a convenient location for recovery operations if a rocket or its components need to be retrieved after launch.</a:t>
          </a:r>
          <a:endParaRPr lang="en-US"/>
        </a:p>
      </dgm:t>
    </dgm:pt>
    <dgm:pt modelId="{0EE9DEED-0A37-4224-A1A1-5CB27E07EB9C}" type="parTrans" cxnId="{2652C508-657D-4A0B-B573-F77A0709DFFF}">
      <dgm:prSet/>
      <dgm:spPr/>
      <dgm:t>
        <a:bodyPr/>
        <a:lstStyle/>
        <a:p>
          <a:endParaRPr lang="en-US"/>
        </a:p>
      </dgm:t>
    </dgm:pt>
    <dgm:pt modelId="{570EA8B4-F8E4-48E3-BBF4-0D3451CAABBD}" type="sibTrans" cxnId="{2652C508-657D-4A0B-B573-F77A0709DFFF}">
      <dgm:prSet/>
      <dgm:spPr/>
      <dgm:t>
        <a:bodyPr/>
        <a:lstStyle/>
        <a:p>
          <a:endParaRPr lang="en-US"/>
        </a:p>
      </dgm:t>
    </dgm:pt>
    <dgm:pt modelId="{2B52705D-DA57-40ED-A2DD-C0C8A7D4DEE3}">
      <dgm:prSet/>
      <dgm:spPr/>
      <dgm:t>
        <a:bodyPr/>
        <a:lstStyle/>
        <a:p>
          <a:r>
            <a:rPr lang="en-US" b="0" i="0"/>
            <a:t>Finally, the ocean is also a convenient location for tracking and communication with the rocket during launch. Many launch sites are located near coastal areas where there are already established infrastructure and facilities for tracking and communication.</a:t>
          </a:r>
          <a:endParaRPr lang="en-US"/>
        </a:p>
      </dgm:t>
    </dgm:pt>
    <dgm:pt modelId="{158102D1-652D-41B3-AA6F-6083A709F927}" type="parTrans" cxnId="{FC81DF10-5EE1-49DC-9FC9-8F7932243CC5}">
      <dgm:prSet/>
      <dgm:spPr/>
      <dgm:t>
        <a:bodyPr/>
        <a:lstStyle/>
        <a:p>
          <a:endParaRPr lang="en-US"/>
        </a:p>
      </dgm:t>
    </dgm:pt>
    <dgm:pt modelId="{A247D9A1-1716-4742-83F5-A09E79479432}" type="sibTrans" cxnId="{FC81DF10-5EE1-49DC-9FC9-8F7932243CC5}">
      <dgm:prSet/>
      <dgm:spPr/>
      <dgm:t>
        <a:bodyPr/>
        <a:lstStyle/>
        <a:p>
          <a:endParaRPr lang="en-US"/>
        </a:p>
      </dgm:t>
    </dgm:pt>
    <dgm:pt modelId="{E50ABD0F-92BB-4834-8C83-37E18FF27E38}" type="pres">
      <dgm:prSet presAssocID="{9E1A66E1-9C5C-4E47-8BD4-B56344325B19}" presName="linear" presStyleCnt="0">
        <dgm:presLayoutVars>
          <dgm:animLvl val="lvl"/>
          <dgm:resizeHandles val="exact"/>
        </dgm:presLayoutVars>
      </dgm:prSet>
      <dgm:spPr/>
    </dgm:pt>
    <dgm:pt modelId="{CC2FC409-66FA-4381-9F5A-C96103DDC609}" type="pres">
      <dgm:prSet presAssocID="{3E45D889-0AF7-4373-A2E2-626C98B79D22}" presName="parentText" presStyleLbl="node1" presStyleIdx="0" presStyleCnt="6">
        <dgm:presLayoutVars>
          <dgm:chMax val="0"/>
          <dgm:bulletEnabled val="1"/>
        </dgm:presLayoutVars>
      </dgm:prSet>
      <dgm:spPr/>
    </dgm:pt>
    <dgm:pt modelId="{C33B5BF9-79A6-48C1-B63C-3B3F22C4D956}" type="pres">
      <dgm:prSet presAssocID="{04495646-B6CB-43BC-8DAC-A58B9EC59662}" presName="spacer" presStyleCnt="0"/>
      <dgm:spPr/>
    </dgm:pt>
    <dgm:pt modelId="{62920861-3AC6-4E13-B6FD-88CA8E9FEDAB}" type="pres">
      <dgm:prSet presAssocID="{B1D29A3B-75D8-48F3-9503-465B41216383}" presName="parentText" presStyleLbl="node1" presStyleIdx="1" presStyleCnt="6">
        <dgm:presLayoutVars>
          <dgm:chMax val="0"/>
          <dgm:bulletEnabled val="1"/>
        </dgm:presLayoutVars>
      </dgm:prSet>
      <dgm:spPr/>
    </dgm:pt>
    <dgm:pt modelId="{E598CEC6-82EB-4077-B9D7-8873A4DD1684}" type="pres">
      <dgm:prSet presAssocID="{EB633A18-8C74-4D68-9518-EF39E4F60DE9}" presName="spacer" presStyleCnt="0"/>
      <dgm:spPr/>
    </dgm:pt>
    <dgm:pt modelId="{E6D3562D-2D36-46FF-A41E-489C42D6C59E}" type="pres">
      <dgm:prSet presAssocID="{5D73FBC2-B03D-41D0-ADBB-D48238686B2C}" presName="parentText" presStyleLbl="node1" presStyleIdx="2" presStyleCnt="6">
        <dgm:presLayoutVars>
          <dgm:chMax val="0"/>
          <dgm:bulletEnabled val="1"/>
        </dgm:presLayoutVars>
      </dgm:prSet>
      <dgm:spPr/>
    </dgm:pt>
    <dgm:pt modelId="{675752BB-AA2B-4FF1-8CBC-8520A10317E6}" type="pres">
      <dgm:prSet presAssocID="{6E195C6E-ED35-4956-8662-05D324A742DF}" presName="spacer" presStyleCnt="0"/>
      <dgm:spPr/>
    </dgm:pt>
    <dgm:pt modelId="{6D1E336D-3338-42EA-9EB6-A3090AD8C6BF}" type="pres">
      <dgm:prSet presAssocID="{C8E102A2-4429-43DD-ACE2-1C059EDE5DA2}" presName="parentText" presStyleLbl="node1" presStyleIdx="3" presStyleCnt="6">
        <dgm:presLayoutVars>
          <dgm:chMax val="0"/>
          <dgm:bulletEnabled val="1"/>
        </dgm:presLayoutVars>
      </dgm:prSet>
      <dgm:spPr/>
    </dgm:pt>
    <dgm:pt modelId="{C8892E33-48D6-4F27-A897-F39D17C46E37}" type="pres">
      <dgm:prSet presAssocID="{DC4DACB7-86F8-4985-BBF2-B1162BCE6A80}" presName="spacer" presStyleCnt="0"/>
      <dgm:spPr/>
    </dgm:pt>
    <dgm:pt modelId="{9E11EE60-9762-47B5-A624-9DEED9E0AE5D}" type="pres">
      <dgm:prSet presAssocID="{A3B35F71-F670-4467-A5C1-A8FA3D3162E0}" presName="parentText" presStyleLbl="node1" presStyleIdx="4" presStyleCnt="6">
        <dgm:presLayoutVars>
          <dgm:chMax val="0"/>
          <dgm:bulletEnabled val="1"/>
        </dgm:presLayoutVars>
      </dgm:prSet>
      <dgm:spPr/>
    </dgm:pt>
    <dgm:pt modelId="{D8ECA60A-6CA3-4176-99BD-67DCAB76869B}" type="pres">
      <dgm:prSet presAssocID="{570EA8B4-F8E4-48E3-BBF4-0D3451CAABBD}" presName="spacer" presStyleCnt="0"/>
      <dgm:spPr/>
    </dgm:pt>
    <dgm:pt modelId="{799A126B-26AA-4735-94FE-A436D1E1E9E9}" type="pres">
      <dgm:prSet presAssocID="{2B52705D-DA57-40ED-A2DD-C0C8A7D4DEE3}" presName="parentText" presStyleLbl="node1" presStyleIdx="5" presStyleCnt="6">
        <dgm:presLayoutVars>
          <dgm:chMax val="0"/>
          <dgm:bulletEnabled val="1"/>
        </dgm:presLayoutVars>
      </dgm:prSet>
      <dgm:spPr/>
    </dgm:pt>
  </dgm:ptLst>
  <dgm:cxnLst>
    <dgm:cxn modelId="{2652C508-657D-4A0B-B573-F77A0709DFFF}" srcId="{9E1A66E1-9C5C-4E47-8BD4-B56344325B19}" destId="{A3B35F71-F670-4467-A5C1-A8FA3D3162E0}" srcOrd="4" destOrd="0" parTransId="{0EE9DEED-0A37-4224-A1A1-5CB27E07EB9C}" sibTransId="{570EA8B4-F8E4-48E3-BBF4-0D3451CAABBD}"/>
    <dgm:cxn modelId="{FC81DF10-5EE1-49DC-9FC9-8F7932243CC5}" srcId="{9E1A66E1-9C5C-4E47-8BD4-B56344325B19}" destId="{2B52705D-DA57-40ED-A2DD-C0C8A7D4DEE3}" srcOrd="5" destOrd="0" parTransId="{158102D1-652D-41B3-AA6F-6083A709F927}" sibTransId="{A247D9A1-1716-4742-83F5-A09E79479432}"/>
    <dgm:cxn modelId="{2D1EA518-2AAE-4412-A072-F99D11024082}" srcId="{9E1A66E1-9C5C-4E47-8BD4-B56344325B19}" destId="{C8E102A2-4429-43DD-ACE2-1C059EDE5DA2}" srcOrd="3" destOrd="0" parTransId="{E3F48E85-37F8-4D76-94D8-25FAD4E85AA1}" sibTransId="{DC4DACB7-86F8-4985-BBF2-B1162BCE6A80}"/>
    <dgm:cxn modelId="{11551E64-1445-4C74-BDD4-39DEFC89DC63}" type="presOf" srcId="{A3B35F71-F670-4467-A5C1-A8FA3D3162E0}" destId="{9E11EE60-9762-47B5-A624-9DEED9E0AE5D}" srcOrd="0" destOrd="0" presId="urn:microsoft.com/office/officeart/2005/8/layout/vList2"/>
    <dgm:cxn modelId="{FB73534D-DBFA-4F16-86E0-DA0FC971BE30}" type="presOf" srcId="{C8E102A2-4429-43DD-ACE2-1C059EDE5DA2}" destId="{6D1E336D-3338-42EA-9EB6-A3090AD8C6BF}" srcOrd="0" destOrd="0" presId="urn:microsoft.com/office/officeart/2005/8/layout/vList2"/>
    <dgm:cxn modelId="{B61DFA54-870B-4010-AEF3-B207601E6879}" type="presOf" srcId="{2B52705D-DA57-40ED-A2DD-C0C8A7D4DEE3}" destId="{799A126B-26AA-4735-94FE-A436D1E1E9E9}" srcOrd="0" destOrd="0" presId="urn:microsoft.com/office/officeart/2005/8/layout/vList2"/>
    <dgm:cxn modelId="{BF4CD99D-BA71-4B17-A936-DD7DE2381EB2}" srcId="{9E1A66E1-9C5C-4E47-8BD4-B56344325B19}" destId="{3E45D889-0AF7-4373-A2E2-626C98B79D22}" srcOrd="0" destOrd="0" parTransId="{8098901D-A13F-4F09-AD5C-1902AB762918}" sibTransId="{04495646-B6CB-43BC-8DAC-A58B9EC59662}"/>
    <dgm:cxn modelId="{A87006A6-7A7C-48F6-8695-AD29FB5BA19F}" srcId="{9E1A66E1-9C5C-4E47-8BD4-B56344325B19}" destId="{B1D29A3B-75D8-48F3-9503-465B41216383}" srcOrd="1" destOrd="0" parTransId="{4EED67E2-C725-4679-8ABE-73CAF15F31DD}" sibTransId="{EB633A18-8C74-4D68-9518-EF39E4F60DE9}"/>
    <dgm:cxn modelId="{65C927BE-0F39-4735-9CBA-122006C8AF4E}" type="presOf" srcId="{B1D29A3B-75D8-48F3-9503-465B41216383}" destId="{62920861-3AC6-4E13-B6FD-88CA8E9FEDAB}" srcOrd="0" destOrd="0" presId="urn:microsoft.com/office/officeart/2005/8/layout/vList2"/>
    <dgm:cxn modelId="{11C697D5-2847-491D-8E89-2B3A0CDD29E3}" type="presOf" srcId="{9E1A66E1-9C5C-4E47-8BD4-B56344325B19}" destId="{E50ABD0F-92BB-4834-8C83-37E18FF27E38}" srcOrd="0" destOrd="0" presId="urn:microsoft.com/office/officeart/2005/8/layout/vList2"/>
    <dgm:cxn modelId="{3357C0F8-8A0F-4C5F-83D4-123B8BDC3683}" type="presOf" srcId="{3E45D889-0AF7-4373-A2E2-626C98B79D22}" destId="{CC2FC409-66FA-4381-9F5A-C96103DDC609}" srcOrd="0" destOrd="0" presId="urn:microsoft.com/office/officeart/2005/8/layout/vList2"/>
    <dgm:cxn modelId="{57EECBFE-C806-4662-B86F-9457FFD451FB}" type="presOf" srcId="{5D73FBC2-B03D-41D0-ADBB-D48238686B2C}" destId="{E6D3562D-2D36-46FF-A41E-489C42D6C59E}" srcOrd="0" destOrd="0" presId="urn:microsoft.com/office/officeart/2005/8/layout/vList2"/>
    <dgm:cxn modelId="{672DB7FF-91EF-4391-9E8F-2A0F821945EC}" srcId="{9E1A66E1-9C5C-4E47-8BD4-B56344325B19}" destId="{5D73FBC2-B03D-41D0-ADBB-D48238686B2C}" srcOrd="2" destOrd="0" parTransId="{E6D2F84D-953B-498C-A33A-82BBC6AC433F}" sibTransId="{6E195C6E-ED35-4956-8662-05D324A742DF}"/>
    <dgm:cxn modelId="{9AFDBCB3-D19B-4C4D-BB02-513CEFE864F2}" type="presParOf" srcId="{E50ABD0F-92BB-4834-8C83-37E18FF27E38}" destId="{CC2FC409-66FA-4381-9F5A-C96103DDC609}" srcOrd="0" destOrd="0" presId="urn:microsoft.com/office/officeart/2005/8/layout/vList2"/>
    <dgm:cxn modelId="{8A9C0C72-B554-48E4-BBEE-B955FD41E429}" type="presParOf" srcId="{E50ABD0F-92BB-4834-8C83-37E18FF27E38}" destId="{C33B5BF9-79A6-48C1-B63C-3B3F22C4D956}" srcOrd="1" destOrd="0" presId="urn:microsoft.com/office/officeart/2005/8/layout/vList2"/>
    <dgm:cxn modelId="{3339EEA0-747D-4C64-A415-8EC7A7A80DE2}" type="presParOf" srcId="{E50ABD0F-92BB-4834-8C83-37E18FF27E38}" destId="{62920861-3AC6-4E13-B6FD-88CA8E9FEDAB}" srcOrd="2" destOrd="0" presId="urn:microsoft.com/office/officeart/2005/8/layout/vList2"/>
    <dgm:cxn modelId="{CE952F47-175B-4AEE-9E18-5D48CE5CC08C}" type="presParOf" srcId="{E50ABD0F-92BB-4834-8C83-37E18FF27E38}" destId="{E598CEC6-82EB-4077-B9D7-8873A4DD1684}" srcOrd="3" destOrd="0" presId="urn:microsoft.com/office/officeart/2005/8/layout/vList2"/>
    <dgm:cxn modelId="{3A5F7E1B-ABCA-4BAA-A058-8EBCF4895F01}" type="presParOf" srcId="{E50ABD0F-92BB-4834-8C83-37E18FF27E38}" destId="{E6D3562D-2D36-46FF-A41E-489C42D6C59E}" srcOrd="4" destOrd="0" presId="urn:microsoft.com/office/officeart/2005/8/layout/vList2"/>
    <dgm:cxn modelId="{04DC3527-7E40-4E30-BEDE-0A453B3C270D}" type="presParOf" srcId="{E50ABD0F-92BB-4834-8C83-37E18FF27E38}" destId="{675752BB-AA2B-4FF1-8CBC-8520A10317E6}" srcOrd="5" destOrd="0" presId="urn:microsoft.com/office/officeart/2005/8/layout/vList2"/>
    <dgm:cxn modelId="{2728477C-4680-43EE-B355-A07554D64DC1}" type="presParOf" srcId="{E50ABD0F-92BB-4834-8C83-37E18FF27E38}" destId="{6D1E336D-3338-42EA-9EB6-A3090AD8C6BF}" srcOrd="6" destOrd="0" presId="urn:microsoft.com/office/officeart/2005/8/layout/vList2"/>
    <dgm:cxn modelId="{A988710D-D16A-4220-AE2F-0DD1460DAB27}" type="presParOf" srcId="{E50ABD0F-92BB-4834-8C83-37E18FF27E38}" destId="{C8892E33-48D6-4F27-A897-F39D17C46E37}" srcOrd="7" destOrd="0" presId="urn:microsoft.com/office/officeart/2005/8/layout/vList2"/>
    <dgm:cxn modelId="{93739BAB-ACE7-4105-BDF0-489C9E469274}" type="presParOf" srcId="{E50ABD0F-92BB-4834-8C83-37E18FF27E38}" destId="{9E11EE60-9762-47B5-A624-9DEED9E0AE5D}" srcOrd="8" destOrd="0" presId="urn:microsoft.com/office/officeart/2005/8/layout/vList2"/>
    <dgm:cxn modelId="{98447ECD-7BC3-4CE1-9764-19DD510CBA6B}" type="presParOf" srcId="{E50ABD0F-92BB-4834-8C83-37E18FF27E38}" destId="{D8ECA60A-6CA3-4176-99BD-67DCAB76869B}" srcOrd="9" destOrd="0" presId="urn:microsoft.com/office/officeart/2005/8/layout/vList2"/>
    <dgm:cxn modelId="{1003BEB0-D41F-447A-92B2-BBDA1142F7E8}" type="presParOf" srcId="{E50ABD0F-92BB-4834-8C83-37E18FF27E38}" destId="{799A126B-26AA-4735-94FE-A436D1E1E9E9}" srcOrd="1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3855D994-556C-49A2-AA3D-E19BA8C47835}" type="doc">
      <dgm:prSet loTypeId="urn:microsoft.com/office/officeart/2016/7/layout/RepeatingBendingProcessNew" loCatId="process" qsTypeId="urn:microsoft.com/office/officeart/2005/8/quickstyle/simple1" qsCatId="simple" csTypeId="urn:microsoft.com/office/officeart/2005/8/colors/colorful2" csCatId="colorful"/>
      <dgm:spPr/>
      <dgm:t>
        <a:bodyPr/>
        <a:lstStyle/>
        <a:p>
          <a:endParaRPr lang="en-US"/>
        </a:p>
      </dgm:t>
    </dgm:pt>
    <dgm:pt modelId="{17FF3C2E-CBB8-4229-ACDF-A378FE3A4844}">
      <dgm:prSet/>
      <dgm:spPr/>
      <dgm:t>
        <a:bodyPr/>
        <a:lstStyle/>
        <a:p>
          <a:r>
            <a:rPr lang="en-US"/>
            <a:t>Based on our analysis we can determine that the decision tree model is the best algorithm </a:t>
          </a:r>
        </a:p>
      </dgm:t>
    </dgm:pt>
    <dgm:pt modelId="{0A395104-6656-4AE7-91D3-FF40921646AC}" type="parTrans" cxnId="{7907F32D-F34E-460E-909C-C752BE7B1ABF}">
      <dgm:prSet/>
      <dgm:spPr/>
      <dgm:t>
        <a:bodyPr/>
        <a:lstStyle/>
        <a:p>
          <a:endParaRPr lang="en-US"/>
        </a:p>
      </dgm:t>
    </dgm:pt>
    <dgm:pt modelId="{CF5C2264-BFAA-4AAD-A610-14D4B8F4FD39}" type="sibTrans" cxnId="{7907F32D-F34E-460E-909C-C752BE7B1ABF}">
      <dgm:prSet/>
      <dgm:spPr/>
      <dgm:t>
        <a:bodyPr/>
        <a:lstStyle/>
        <a:p>
          <a:endParaRPr lang="en-US"/>
        </a:p>
      </dgm:t>
    </dgm:pt>
    <dgm:pt modelId="{7D30FEA7-F540-4137-BD9B-8C8A9359B15F}">
      <dgm:prSet/>
      <dgm:spPr/>
      <dgm:t>
        <a:bodyPr/>
        <a:lstStyle/>
        <a:p>
          <a:r>
            <a:rPr lang="en-US"/>
            <a:t>Launches with a lower payload mass prove to be better results than most launches with a greater payload mass</a:t>
          </a:r>
        </a:p>
      </dgm:t>
    </dgm:pt>
    <dgm:pt modelId="{36112023-9CC2-473A-8DFD-4EF426734E78}" type="parTrans" cxnId="{3AE4D079-D6A7-49E9-ADD5-F25FBC205ED4}">
      <dgm:prSet/>
      <dgm:spPr/>
      <dgm:t>
        <a:bodyPr/>
        <a:lstStyle/>
        <a:p>
          <a:endParaRPr lang="en-US"/>
        </a:p>
      </dgm:t>
    </dgm:pt>
    <dgm:pt modelId="{F1F6D3EA-FDB9-4BED-B64D-9C3534D3299D}" type="sibTrans" cxnId="{3AE4D079-D6A7-49E9-ADD5-F25FBC205ED4}">
      <dgm:prSet/>
      <dgm:spPr/>
      <dgm:t>
        <a:bodyPr/>
        <a:lstStyle/>
        <a:p>
          <a:endParaRPr lang="en-US"/>
        </a:p>
      </dgm:t>
    </dgm:pt>
    <dgm:pt modelId="{E3EE40F9-3DC9-4E5E-8AD5-E1CBE9FCCC60}">
      <dgm:prSet/>
      <dgm:spPr/>
      <dgm:t>
        <a:bodyPr/>
        <a:lstStyle/>
        <a:p>
          <a:r>
            <a:rPr lang="en-US"/>
            <a:t>Launch sites are in proximity to the equator line and all sites are in close proximity to the coastline</a:t>
          </a:r>
        </a:p>
      </dgm:t>
    </dgm:pt>
    <dgm:pt modelId="{07211838-98E7-4C44-B1A1-048F043C6E24}" type="parTrans" cxnId="{B61C1A5F-EF64-4F23-ACA9-101E4E7445A2}">
      <dgm:prSet/>
      <dgm:spPr/>
      <dgm:t>
        <a:bodyPr/>
        <a:lstStyle/>
        <a:p>
          <a:endParaRPr lang="en-US"/>
        </a:p>
      </dgm:t>
    </dgm:pt>
    <dgm:pt modelId="{57240971-116C-4948-9354-9D46C58318D2}" type="sibTrans" cxnId="{B61C1A5F-EF64-4F23-ACA9-101E4E7445A2}">
      <dgm:prSet/>
      <dgm:spPr/>
      <dgm:t>
        <a:bodyPr/>
        <a:lstStyle/>
        <a:p>
          <a:endParaRPr lang="en-US"/>
        </a:p>
      </dgm:t>
    </dgm:pt>
    <dgm:pt modelId="{5E62472D-EBB9-4D9C-B414-69A4CEAEE367}">
      <dgm:prSet/>
      <dgm:spPr/>
      <dgm:t>
        <a:bodyPr/>
        <a:lstStyle/>
        <a:p>
          <a:r>
            <a:rPr lang="en-US"/>
            <a:t>The success rate of launches increased during 2013-2020</a:t>
          </a:r>
        </a:p>
      </dgm:t>
    </dgm:pt>
    <dgm:pt modelId="{2B4C6B0C-7B20-4503-AD56-D69259F1FD92}" type="parTrans" cxnId="{3709FB7D-B1D0-41AF-ADD9-A5DDF291D6C8}">
      <dgm:prSet/>
      <dgm:spPr/>
      <dgm:t>
        <a:bodyPr/>
        <a:lstStyle/>
        <a:p>
          <a:endParaRPr lang="en-US"/>
        </a:p>
      </dgm:t>
    </dgm:pt>
    <dgm:pt modelId="{843CF2F8-1D20-454A-A2A0-1D0D13C2C15D}" type="sibTrans" cxnId="{3709FB7D-B1D0-41AF-ADD9-A5DDF291D6C8}">
      <dgm:prSet/>
      <dgm:spPr/>
      <dgm:t>
        <a:bodyPr/>
        <a:lstStyle/>
        <a:p>
          <a:endParaRPr lang="en-US"/>
        </a:p>
      </dgm:t>
    </dgm:pt>
    <dgm:pt modelId="{58C5FE0A-F211-4E02-9048-F8377D737E9B}">
      <dgm:prSet/>
      <dgm:spPr/>
      <dgm:t>
        <a:bodyPr/>
        <a:lstStyle/>
        <a:p>
          <a:r>
            <a:rPr lang="en-US"/>
            <a:t>KSC LC-39A has the highest success rate of the launches from all the sites</a:t>
          </a:r>
        </a:p>
      </dgm:t>
    </dgm:pt>
    <dgm:pt modelId="{CC86DE9F-33E5-43D7-B1EB-A68ECFCC09C2}" type="parTrans" cxnId="{2098C5C1-71FB-4A70-A97C-9D0E72587BF8}">
      <dgm:prSet/>
      <dgm:spPr/>
      <dgm:t>
        <a:bodyPr/>
        <a:lstStyle/>
        <a:p>
          <a:endParaRPr lang="en-US"/>
        </a:p>
      </dgm:t>
    </dgm:pt>
    <dgm:pt modelId="{7E00BE1E-9293-4211-B1FE-CA32CB0B444D}" type="sibTrans" cxnId="{2098C5C1-71FB-4A70-A97C-9D0E72587BF8}">
      <dgm:prSet/>
      <dgm:spPr/>
      <dgm:t>
        <a:bodyPr/>
        <a:lstStyle/>
        <a:p>
          <a:endParaRPr lang="en-US"/>
        </a:p>
      </dgm:t>
    </dgm:pt>
    <dgm:pt modelId="{3E64B5F2-A820-45D4-AF0A-A5D49DAD1D60}">
      <dgm:prSet/>
      <dgm:spPr/>
      <dgm:t>
        <a:bodyPr/>
        <a:lstStyle/>
        <a:p>
          <a:r>
            <a:rPr lang="en-US"/>
            <a:t>Decision tree classifier can be used to predict successful landings and increase profits </a:t>
          </a:r>
        </a:p>
      </dgm:t>
    </dgm:pt>
    <dgm:pt modelId="{628A2B6F-0C71-4D08-BEAA-8D5D8CB98494}" type="parTrans" cxnId="{7771C3B1-3016-42BF-ACCD-6F4A76EB00D3}">
      <dgm:prSet/>
      <dgm:spPr/>
      <dgm:t>
        <a:bodyPr/>
        <a:lstStyle/>
        <a:p>
          <a:endParaRPr lang="en-US"/>
        </a:p>
      </dgm:t>
    </dgm:pt>
    <dgm:pt modelId="{894707C8-76EB-4428-A007-B16FC3BF5171}" type="sibTrans" cxnId="{7771C3B1-3016-42BF-ACCD-6F4A76EB00D3}">
      <dgm:prSet/>
      <dgm:spPr/>
      <dgm:t>
        <a:bodyPr/>
        <a:lstStyle/>
        <a:p>
          <a:endParaRPr lang="en-US"/>
        </a:p>
      </dgm:t>
    </dgm:pt>
    <dgm:pt modelId="{82573F33-FD4E-48ED-AD5D-0CE3D74562EA}" type="pres">
      <dgm:prSet presAssocID="{3855D994-556C-49A2-AA3D-E19BA8C47835}" presName="Name0" presStyleCnt="0">
        <dgm:presLayoutVars>
          <dgm:dir/>
          <dgm:resizeHandles val="exact"/>
        </dgm:presLayoutVars>
      </dgm:prSet>
      <dgm:spPr/>
    </dgm:pt>
    <dgm:pt modelId="{3B4A3E89-098A-4529-B48D-FF57883EFA26}" type="pres">
      <dgm:prSet presAssocID="{17FF3C2E-CBB8-4229-ACDF-A378FE3A4844}" presName="node" presStyleLbl="node1" presStyleIdx="0" presStyleCnt="6">
        <dgm:presLayoutVars>
          <dgm:bulletEnabled val="1"/>
        </dgm:presLayoutVars>
      </dgm:prSet>
      <dgm:spPr/>
    </dgm:pt>
    <dgm:pt modelId="{EDBB974C-8644-421E-9DD5-738B192F5322}" type="pres">
      <dgm:prSet presAssocID="{CF5C2264-BFAA-4AAD-A610-14D4B8F4FD39}" presName="sibTrans" presStyleLbl="sibTrans1D1" presStyleIdx="0" presStyleCnt="5"/>
      <dgm:spPr/>
    </dgm:pt>
    <dgm:pt modelId="{DFC7D04F-1E52-408D-B662-4DB7069960D3}" type="pres">
      <dgm:prSet presAssocID="{CF5C2264-BFAA-4AAD-A610-14D4B8F4FD39}" presName="connectorText" presStyleLbl="sibTrans1D1" presStyleIdx="0" presStyleCnt="5"/>
      <dgm:spPr/>
    </dgm:pt>
    <dgm:pt modelId="{78FA1B1C-CDCB-4870-9D46-3086E01B8C30}" type="pres">
      <dgm:prSet presAssocID="{7D30FEA7-F540-4137-BD9B-8C8A9359B15F}" presName="node" presStyleLbl="node1" presStyleIdx="1" presStyleCnt="6">
        <dgm:presLayoutVars>
          <dgm:bulletEnabled val="1"/>
        </dgm:presLayoutVars>
      </dgm:prSet>
      <dgm:spPr/>
    </dgm:pt>
    <dgm:pt modelId="{551AA6DB-A5BE-4226-940F-48D93B5E4232}" type="pres">
      <dgm:prSet presAssocID="{F1F6D3EA-FDB9-4BED-B64D-9C3534D3299D}" presName="sibTrans" presStyleLbl="sibTrans1D1" presStyleIdx="1" presStyleCnt="5"/>
      <dgm:spPr/>
    </dgm:pt>
    <dgm:pt modelId="{933DF1AF-9206-476F-A0E2-C270138B8EE1}" type="pres">
      <dgm:prSet presAssocID="{F1F6D3EA-FDB9-4BED-B64D-9C3534D3299D}" presName="connectorText" presStyleLbl="sibTrans1D1" presStyleIdx="1" presStyleCnt="5"/>
      <dgm:spPr/>
    </dgm:pt>
    <dgm:pt modelId="{46EBFBE2-51D0-42C1-95C0-F68C67B4D7B3}" type="pres">
      <dgm:prSet presAssocID="{E3EE40F9-3DC9-4E5E-8AD5-E1CBE9FCCC60}" presName="node" presStyleLbl="node1" presStyleIdx="2" presStyleCnt="6">
        <dgm:presLayoutVars>
          <dgm:bulletEnabled val="1"/>
        </dgm:presLayoutVars>
      </dgm:prSet>
      <dgm:spPr/>
    </dgm:pt>
    <dgm:pt modelId="{BA2EC767-2E22-47CA-BF60-279B65A90506}" type="pres">
      <dgm:prSet presAssocID="{57240971-116C-4948-9354-9D46C58318D2}" presName="sibTrans" presStyleLbl="sibTrans1D1" presStyleIdx="2" presStyleCnt="5"/>
      <dgm:spPr/>
    </dgm:pt>
    <dgm:pt modelId="{14253F67-2153-4B0E-A5A0-E0450DB9B272}" type="pres">
      <dgm:prSet presAssocID="{57240971-116C-4948-9354-9D46C58318D2}" presName="connectorText" presStyleLbl="sibTrans1D1" presStyleIdx="2" presStyleCnt="5"/>
      <dgm:spPr/>
    </dgm:pt>
    <dgm:pt modelId="{FD4C33E4-A5C4-438D-BB5D-F9A7D0C0AD6A}" type="pres">
      <dgm:prSet presAssocID="{5E62472D-EBB9-4D9C-B414-69A4CEAEE367}" presName="node" presStyleLbl="node1" presStyleIdx="3" presStyleCnt="6">
        <dgm:presLayoutVars>
          <dgm:bulletEnabled val="1"/>
        </dgm:presLayoutVars>
      </dgm:prSet>
      <dgm:spPr/>
    </dgm:pt>
    <dgm:pt modelId="{47B7D6E6-BBDA-4A50-8DEB-B79D1922F995}" type="pres">
      <dgm:prSet presAssocID="{843CF2F8-1D20-454A-A2A0-1D0D13C2C15D}" presName="sibTrans" presStyleLbl="sibTrans1D1" presStyleIdx="3" presStyleCnt="5"/>
      <dgm:spPr/>
    </dgm:pt>
    <dgm:pt modelId="{B595A12F-C948-4F87-BCCA-A1E66CEB0BB2}" type="pres">
      <dgm:prSet presAssocID="{843CF2F8-1D20-454A-A2A0-1D0D13C2C15D}" presName="connectorText" presStyleLbl="sibTrans1D1" presStyleIdx="3" presStyleCnt="5"/>
      <dgm:spPr/>
    </dgm:pt>
    <dgm:pt modelId="{E790E397-3774-4966-A08C-3B2853EF5DE1}" type="pres">
      <dgm:prSet presAssocID="{58C5FE0A-F211-4E02-9048-F8377D737E9B}" presName="node" presStyleLbl="node1" presStyleIdx="4" presStyleCnt="6">
        <dgm:presLayoutVars>
          <dgm:bulletEnabled val="1"/>
        </dgm:presLayoutVars>
      </dgm:prSet>
      <dgm:spPr/>
    </dgm:pt>
    <dgm:pt modelId="{0CA2DD0D-887A-4ED6-822F-40A954DA8326}" type="pres">
      <dgm:prSet presAssocID="{7E00BE1E-9293-4211-B1FE-CA32CB0B444D}" presName="sibTrans" presStyleLbl="sibTrans1D1" presStyleIdx="4" presStyleCnt="5"/>
      <dgm:spPr/>
    </dgm:pt>
    <dgm:pt modelId="{8A13CC8C-B6E3-467D-8B49-A3A34ED0195A}" type="pres">
      <dgm:prSet presAssocID="{7E00BE1E-9293-4211-B1FE-CA32CB0B444D}" presName="connectorText" presStyleLbl="sibTrans1D1" presStyleIdx="4" presStyleCnt="5"/>
      <dgm:spPr/>
    </dgm:pt>
    <dgm:pt modelId="{3810FAC8-4003-48F4-8F08-71946204F958}" type="pres">
      <dgm:prSet presAssocID="{3E64B5F2-A820-45D4-AF0A-A5D49DAD1D60}" presName="node" presStyleLbl="node1" presStyleIdx="5" presStyleCnt="6">
        <dgm:presLayoutVars>
          <dgm:bulletEnabled val="1"/>
        </dgm:presLayoutVars>
      </dgm:prSet>
      <dgm:spPr/>
    </dgm:pt>
  </dgm:ptLst>
  <dgm:cxnLst>
    <dgm:cxn modelId="{8BAE5106-A1AB-4483-AE70-FADD551BAD89}" type="presOf" srcId="{7E00BE1E-9293-4211-B1FE-CA32CB0B444D}" destId="{8A13CC8C-B6E3-467D-8B49-A3A34ED0195A}" srcOrd="1" destOrd="0" presId="urn:microsoft.com/office/officeart/2016/7/layout/RepeatingBendingProcessNew"/>
    <dgm:cxn modelId="{38A4091B-D91F-47E4-BEF0-691D4A6E1561}" type="presOf" srcId="{CF5C2264-BFAA-4AAD-A610-14D4B8F4FD39}" destId="{EDBB974C-8644-421E-9DD5-738B192F5322}" srcOrd="0" destOrd="0" presId="urn:microsoft.com/office/officeart/2016/7/layout/RepeatingBendingProcessNew"/>
    <dgm:cxn modelId="{069DE91E-347C-46FA-95E0-B47269EF00BE}" type="presOf" srcId="{3855D994-556C-49A2-AA3D-E19BA8C47835}" destId="{82573F33-FD4E-48ED-AD5D-0CE3D74562EA}" srcOrd="0" destOrd="0" presId="urn:microsoft.com/office/officeart/2016/7/layout/RepeatingBendingProcessNew"/>
    <dgm:cxn modelId="{47E6A925-C2D2-4494-AB30-16312A879515}" type="presOf" srcId="{5E62472D-EBB9-4D9C-B414-69A4CEAEE367}" destId="{FD4C33E4-A5C4-438D-BB5D-F9A7D0C0AD6A}" srcOrd="0" destOrd="0" presId="urn:microsoft.com/office/officeart/2016/7/layout/RepeatingBendingProcessNew"/>
    <dgm:cxn modelId="{AB6C1026-2337-452E-919F-165F25790D79}" type="presOf" srcId="{7E00BE1E-9293-4211-B1FE-CA32CB0B444D}" destId="{0CA2DD0D-887A-4ED6-822F-40A954DA8326}" srcOrd="0" destOrd="0" presId="urn:microsoft.com/office/officeart/2016/7/layout/RepeatingBendingProcessNew"/>
    <dgm:cxn modelId="{6D236427-7665-40B2-9045-DAADF7B612EF}" type="presOf" srcId="{3E64B5F2-A820-45D4-AF0A-A5D49DAD1D60}" destId="{3810FAC8-4003-48F4-8F08-71946204F958}" srcOrd="0" destOrd="0" presId="urn:microsoft.com/office/officeart/2016/7/layout/RepeatingBendingProcessNew"/>
    <dgm:cxn modelId="{7907F32D-F34E-460E-909C-C752BE7B1ABF}" srcId="{3855D994-556C-49A2-AA3D-E19BA8C47835}" destId="{17FF3C2E-CBB8-4229-ACDF-A378FE3A4844}" srcOrd="0" destOrd="0" parTransId="{0A395104-6656-4AE7-91D3-FF40921646AC}" sibTransId="{CF5C2264-BFAA-4AAD-A610-14D4B8F4FD39}"/>
    <dgm:cxn modelId="{B61C1A5F-EF64-4F23-ACA9-101E4E7445A2}" srcId="{3855D994-556C-49A2-AA3D-E19BA8C47835}" destId="{E3EE40F9-3DC9-4E5E-8AD5-E1CBE9FCCC60}" srcOrd="2" destOrd="0" parTransId="{07211838-98E7-4C44-B1A1-048F043C6E24}" sibTransId="{57240971-116C-4948-9354-9D46C58318D2}"/>
    <dgm:cxn modelId="{A308AA44-2721-4812-B493-10FAB5236C62}" type="presOf" srcId="{843CF2F8-1D20-454A-A2A0-1D0D13C2C15D}" destId="{B595A12F-C948-4F87-BCCA-A1E66CEB0BB2}" srcOrd="1" destOrd="0" presId="urn:microsoft.com/office/officeart/2016/7/layout/RepeatingBendingProcessNew"/>
    <dgm:cxn modelId="{482A7255-9DB3-4084-BD15-55E039F831B5}" type="presOf" srcId="{57240971-116C-4948-9354-9D46C58318D2}" destId="{14253F67-2153-4B0E-A5A0-E0450DB9B272}" srcOrd="1" destOrd="0" presId="urn:microsoft.com/office/officeart/2016/7/layout/RepeatingBendingProcessNew"/>
    <dgm:cxn modelId="{29EDF278-FFAF-4AF7-9C63-8D609FBD743E}" type="presOf" srcId="{CF5C2264-BFAA-4AAD-A610-14D4B8F4FD39}" destId="{DFC7D04F-1E52-408D-B662-4DB7069960D3}" srcOrd="1" destOrd="0" presId="urn:microsoft.com/office/officeart/2016/7/layout/RepeatingBendingProcessNew"/>
    <dgm:cxn modelId="{67B42159-C4CC-4598-8631-2DDA7A5A9C9D}" type="presOf" srcId="{7D30FEA7-F540-4137-BD9B-8C8A9359B15F}" destId="{78FA1B1C-CDCB-4870-9D46-3086E01B8C30}" srcOrd="0" destOrd="0" presId="urn:microsoft.com/office/officeart/2016/7/layout/RepeatingBendingProcessNew"/>
    <dgm:cxn modelId="{3AE4D079-D6A7-49E9-ADD5-F25FBC205ED4}" srcId="{3855D994-556C-49A2-AA3D-E19BA8C47835}" destId="{7D30FEA7-F540-4137-BD9B-8C8A9359B15F}" srcOrd="1" destOrd="0" parTransId="{36112023-9CC2-473A-8DFD-4EF426734E78}" sibTransId="{F1F6D3EA-FDB9-4BED-B64D-9C3534D3299D}"/>
    <dgm:cxn modelId="{9765CE7C-441E-441E-BC5D-132D7C9552AE}" type="presOf" srcId="{843CF2F8-1D20-454A-A2A0-1D0D13C2C15D}" destId="{47B7D6E6-BBDA-4A50-8DEB-B79D1922F995}" srcOrd="0" destOrd="0" presId="urn:microsoft.com/office/officeart/2016/7/layout/RepeatingBendingProcessNew"/>
    <dgm:cxn modelId="{3709FB7D-B1D0-41AF-ADD9-A5DDF291D6C8}" srcId="{3855D994-556C-49A2-AA3D-E19BA8C47835}" destId="{5E62472D-EBB9-4D9C-B414-69A4CEAEE367}" srcOrd="3" destOrd="0" parTransId="{2B4C6B0C-7B20-4503-AD56-D69259F1FD92}" sibTransId="{843CF2F8-1D20-454A-A2A0-1D0D13C2C15D}"/>
    <dgm:cxn modelId="{7E8ED18D-DA49-479F-8EBA-E7AF44512F3E}" type="presOf" srcId="{58C5FE0A-F211-4E02-9048-F8377D737E9B}" destId="{E790E397-3774-4966-A08C-3B2853EF5DE1}" srcOrd="0" destOrd="0" presId="urn:microsoft.com/office/officeart/2016/7/layout/RepeatingBendingProcessNew"/>
    <dgm:cxn modelId="{549C5B9C-13C5-4C8C-940C-5B8E5E474890}" type="presOf" srcId="{E3EE40F9-3DC9-4E5E-8AD5-E1CBE9FCCC60}" destId="{46EBFBE2-51D0-42C1-95C0-F68C67B4D7B3}" srcOrd="0" destOrd="0" presId="urn:microsoft.com/office/officeart/2016/7/layout/RepeatingBendingProcessNew"/>
    <dgm:cxn modelId="{7771C3B1-3016-42BF-ACCD-6F4A76EB00D3}" srcId="{3855D994-556C-49A2-AA3D-E19BA8C47835}" destId="{3E64B5F2-A820-45D4-AF0A-A5D49DAD1D60}" srcOrd="5" destOrd="0" parTransId="{628A2B6F-0C71-4D08-BEAA-8D5D8CB98494}" sibTransId="{894707C8-76EB-4428-A007-B16FC3BF5171}"/>
    <dgm:cxn modelId="{7C7F3DB4-47AA-4303-9F89-7903BD2EE870}" type="presOf" srcId="{F1F6D3EA-FDB9-4BED-B64D-9C3534D3299D}" destId="{933DF1AF-9206-476F-A0E2-C270138B8EE1}" srcOrd="1" destOrd="0" presId="urn:microsoft.com/office/officeart/2016/7/layout/RepeatingBendingProcessNew"/>
    <dgm:cxn modelId="{2098C5C1-71FB-4A70-A97C-9D0E72587BF8}" srcId="{3855D994-556C-49A2-AA3D-E19BA8C47835}" destId="{58C5FE0A-F211-4E02-9048-F8377D737E9B}" srcOrd="4" destOrd="0" parTransId="{CC86DE9F-33E5-43D7-B1EB-A68ECFCC09C2}" sibTransId="{7E00BE1E-9293-4211-B1FE-CA32CB0B444D}"/>
    <dgm:cxn modelId="{E32CF1E9-82DA-4736-B985-113F0077B748}" type="presOf" srcId="{F1F6D3EA-FDB9-4BED-B64D-9C3534D3299D}" destId="{551AA6DB-A5BE-4226-940F-48D93B5E4232}" srcOrd="0" destOrd="0" presId="urn:microsoft.com/office/officeart/2016/7/layout/RepeatingBendingProcessNew"/>
    <dgm:cxn modelId="{70B072F1-C171-42C0-8C7D-39414D6BE5C6}" type="presOf" srcId="{57240971-116C-4948-9354-9D46C58318D2}" destId="{BA2EC767-2E22-47CA-BF60-279B65A90506}" srcOrd="0" destOrd="0" presId="urn:microsoft.com/office/officeart/2016/7/layout/RepeatingBendingProcessNew"/>
    <dgm:cxn modelId="{426187FE-4A7F-4089-9B5B-5214C590D615}" type="presOf" srcId="{17FF3C2E-CBB8-4229-ACDF-A378FE3A4844}" destId="{3B4A3E89-098A-4529-B48D-FF57883EFA26}" srcOrd="0" destOrd="0" presId="urn:microsoft.com/office/officeart/2016/7/layout/RepeatingBendingProcessNew"/>
    <dgm:cxn modelId="{3921C282-5761-4CBD-8732-BD00F3C320DD}" type="presParOf" srcId="{82573F33-FD4E-48ED-AD5D-0CE3D74562EA}" destId="{3B4A3E89-098A-4529-B48D-FF57883EFA26}" srcOrd="0" destOrd="0" presId="urn:microsoft.com/office/officeart/2016/7/layout/RepeatingBendingProcessNew"/>
    <dgm:cxn modelId="{F45DC9F9-E48E-4E56-A30B-E2E33E1B6C51}" type="presParOf" srcId="{82573F33-FD4E-48ED-AD5D-0CE3D74562EA}" destId="{EDBB974C-8644-421E-9DD5-738B192F5322}" srcOrd="1" destOrd="0" presId="urn:microsoft.com/office/officeart/2016/7/layout/RepeatingBendingProcessNew"/>
    <dgm:cxn modelId="{70CF465A-66BB-4026-9472-7AA60DE41EAE}" type="presParOf" srcId="{EDBB974C-8644-421E-9DD5-738B192F5322}" destId="{DFC7D04F-1E52-408D-B662-4DB7069960D3}" srcOrd="0" destOrd="0" presId="urn:microsoft.com/office/officeart/2016/7/layout/RepeatingBendingProcessNew"/>
    <dgm:cxn modelId="{9445DEEC-00F5-41CE-87A4-A6559A644DFC}" type="presParOf" srcId="{82573F33-FD4E-48ED-AD5D-0CE3D74562EA}" destId="{78FA1B1C-CDCB-4870-9D46-3086E01B8C30}" srcOrd="2" destOrd="0" presId="urn:microsoft.com/office/officeart/2016/7/layout/RepeatingBendingProcessNew"/>
    <dgm:cxn modelId="{FD85A648-DB0C-4BB9-B24C-4C6DC49FAF96}" type="presParOf" srcId="{82573F33-FD4E-48ED-AD5D-0CE3D74562EA}" destId="{551AA6DB-A5BE-4226-940F-48D93B5E4232}" srcOrd="3" destOrd="0" presId="urn:microsoft.com/office/officeart/2016/7/layout/RepeatingBendingProcessNew"/>
    <dgm:cxn modelId="{F0D0C0B6-5686-4E64-8477-F2857214BBE7}" type="presParOf" srcId="{551AA6DB-A5BE-4226-940F-48D93B5E4232}" destId="{933DF1AF-9206-476F-A0E2-C270138B8EE1}" srcOrd="0" destOrd="0" presId="urn:microsoft.com/office/officeart/2016/7/layout/RepeatingBendingProcessNew"/>
    <dgm:cxn modelId="{4B4F69C5-C1E9-4359-A63C-48C587B65F19}" type="presParOf" srcId="{82573F33-FD4E-48ED-AD5D-0CE3D74562EA}" destId="{46EBFBE2-51D0-42C1-95C0-F68C67B4D7B3}" srcOrd="4" destOrd="0" presId="urn:microsoft.com/office/officeart/2016/7/layout/RepeatingBendingProcessNew"/>
    <dgm:cxn modelId="{40699FCB-0FF7-4D75-ABDC-CE3D428BFE79}" type="presParOf" srcId="{82573F33-FD4E-48ED-AD5D-0CE3D74562EA}" destId="{BA2EC767-2E22-47CA-BF60-279B65A90506}" srcOrd="5" destOrd="0" presId="urn:microsoft.com/office/officeart/2016/7/layout/RepeatingBendingProcessNew"/>
    <dgm:cxn modelId="{137CA04C-6344-42D5-AA97-D4CFB96EBA40}" type="presParOf" srcId="{BA2EC767-2E22-47CA-BF60-279B65A90506}" destId="{14253F67-2153-4B0E-A5A0-E0450DB9B272}" srcOrd="0" destOrd="0" presId="urn:microsoft.com/office/officeart/2016/7/layout/RepeatingBendingProcessNew"/>
    <dgm:cxn modelId="{151D3730-4CCF-4155-AB33-796EB104F86A}" type="presParOf" srcId="{82573F33-FD4E-48ED-AD5D-0CE3D74562EA}" destId="{FD4C33E4-A5C4-438D-BB5D-F9A7D0C0AD6A}" srcOrd="6" destOrd="0" presId="urn:microsoft.com/office/officeart/2016/7/layout/RepeatingBendingProcessNew"/>
    <dgm:cxn modelId="{4C161DE2-72CC-4E9B-969C-01F1FB051CF1}" type="presParOf" srcId="{82573F33-FD4E-48ED-AD5D-0CE3D74562EA}" destId="{47B7D6E6-BBDA-4A50-8DEB-B79D1922F995}" srcOrd="7" destOrd="0" presId="urn:microsoft.com/office/officeart/2016/7/layout/RepeatingBendingProcessNew"/>
    <dgm:cxn modelId="{56610538-129F-4196-B6EE-1ABE42574D2D}" type="presParOf" srcId="{47B7D6E6-BBDA-4A50-8DEB-B79D1922F995}" destId="{B595A12F-C948-4F87-BCCA-A1E66CEB0BB2}" srcOrd="0" destOrd="0" presId="urn:microsoft.com/office/officeart/2016/7/layout/RepeatingBendingProcessNew"/>
    <dgm:cxn modelId="{E07C5CB0-59B1-4F99-8BA9-5B3A96D170BF}" type="presParOf" srcId="{82573F33-FD4E-48ED-AD5D-0CE3D74562EA}" destId="{E790E397-3774-4966-A08C-3B2853EF5DE1}" srcOrd="8" destOrd="0" presId="urn:microsoft.com/office/officeart/2016/7/layout/RepeatingBendingProcessNew"/>
    <dgm:cxn modelId="{E22DABAF-44C6-453B-AC92-865E13610A97}" type="presParOf" srcId="{82573F33-FD4E-48ED-AD5D-0CE3D74562EA}" destId="{0CA2DD0D-887A-4ED6-822F-40A954DA8326}" srcOrd="9" destOrd="0" presId="urn:microsoft.com/office/officeart/2016/7/layout/RepeatingBendingProcessNew"/>
    <dgm:cxn modelId="{E7628AA2-151F-48FA-95FC-697B285673F2}" type="presParOf" srcId="{0CA2DD0D-887A-4ED6-822F-40A954DA8326}" destId="{8A13CC8C-B6E3-467D-8B49-A3A34ED0195A}" srcOrd="0" destOrd="0" presId="urn:microsoft.com/office/officeart/2016/7/layout/RepeatingBendingProcessNew"/>
    <dgm:cxn modelId="{19A7D7A7-0955-48AD-9B4F-B7433FD31C16}" type="presParOf" srcId="{82573F33-FD4E-48ED-AD5D-0CE3D74562EA}" destId="{3810FAC8-4003-48F4-8F08-71946204F958}" srcOrd="10" destOrd="0" presId="urn:microsoft.com/office/officeart/2016/7/layout/RepeatingBendingProcessNew"/>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D2CD07-7BAA-404A-B81A-EAA46365A1D3}">
      <dsp:nvSpPr>
        <dsp:cNvPr id="0" name=""/>
        <dsp:cNvSpPr/>
      </dsp:nvSpPr>
      <dsp:spPr>
        <a:xfrm>
          <a:off x="962277" y="591603"/>
          <a:ext cx="750673" cy="75067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41A78E6-9577-4A0F-824C-13B55C806959}">
      <dsp:nvSpPr>
        <dsp:cNvPr id="0" name=""/>
        <dsp:cNvSpPr/>
      </dsp:nvSpPr>
      <dsp:spPr>
        <a:xfrm>
          <a:off x="503532" y="1644740"/>
          <a:ext cx="1668164" cy="6672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66725">
            <a:lnSpc>
              <a:spcPct val="100000"/>
            </a:lnSpc>
            <a:spcBef>
              <a:spcPct val="0"/>
            </a:spcBef>
            <a:spcAft>
              <a:spcPct val="35000"/>
            </a:spcAft>
            <a:buNone/>
          </a:pPr>
          <a:r>
            <a:rPr lang="en-US" sz="1050" kern="1200"/>
            <a:t>Request rocket launch data using SpaceX REST API</a:t>
          </a:r>
        </a:p>
      </dsp:txBody>
      <dsp:txXfrm>
        <a:off x="503532" y="1644740"/>
        <a:ext cx="1668164" cy="667265"/>
      </dsp:txXfrm>
    </dsp:sp>
    <dsp:sp modelId="{DC44CE4C-8C2A-47AC-A933-6B338098FB36}">
      <dsp:nvSpPr>
        <dsp:cNvPr id="0" name=""/>
        <dsp:cNvSpPr/>
      </dsp:nvSpPr>
      <dsp:spPr>
        <a:xfrm>
          <a:off x="2922370" y="591603"/>
          <a:ext cx="750673" cy="75067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237EB90-46F1-4948-A79A-2CD349FCE31B}">
      <dsp:nvSpPr>
        <dsp:cNvPr id="0" name=""/>
        <dsp:cNvSpPr/>
      </dsp:nvSpPr>
      <dsp:spPr>
        <a:xfrm>
          <a:off x="2463625" y="1644740"/>
          <a:ext cx="1668164" cy="6672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66725">
            <a:lnSpc>
              <a:spcPct val="100000"/>
            </a:lnSpc>
            <a:spcBef>
              <a:spcPct val="0"/>
            </a:spcBef>
            <a:spcAft>
              <a:spcPct val="35000"/>
            </a:spcAft>
            <a:buNone/>
          </a:pPr>
          <a:r>
            <a:rPr lang="en-US" sz="1050" kern="1200"/>
            <a:t>Decode the response content by applying .json() and turning it into a dataframe applying .json_normalize()</a:t>
          </a:r>
        </a:p>
      </dsp:txBody>
      <dsp:txXfrm>
        <a:off x="2463625" y="1644740"/>
        <a:ext cx="1668164" cy="667265"/>
      </dsp:txXfrm>
    </dsp:sp>
    <dsp:sp modelId="{6AD74A83-5D5F-4B09-B398-57070A0D0337}">
      <dsp:nvSpPr>
        <dsp:cNvPr id="0" name=""/>
        <dsp:cNvSpPr/>
      </dsp:nvSpPr>
      <dsp:spPr>
        <a:xfrm>
          <a:off x="4882463" y="591603"/>
          <a:ext cx="750673" cy="75067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0A3251C-044F-4E08-8E8E-8A6580C62A76}">
      <dsp:nvSpPr>
        <dsp:cNvPr id="0" name=""/>
        <dsp:cNvSpPr/>
      </dsp:nvSpPr>
      <dsp:spPr>
        <a:xfrm>
          <a:off x="4423717" y="1644740"/>
          <a:ext cx="1668164" cy="6672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66725">
            <a:lnSpc>
              <a:spcPct val="100000"/>
            </a:lnSpc>
            <a:spcBef>
              <a:spcPct val="0"/>
            </a:spcBef>
            <a:spcAft>
              <a:spcPct val="35000"/>
            </a:spcAft>
            <a:buNone/>
          </a:pPr>
          <a:r>
            <a:rPr lang="en-US" sz="1050" kern="1200"/>
            <a:t>Request data about the launches from SpaceX API by applying functions</a:t>
          </a:r>
        </a:p>
      </dsp:txBody>
      <dsp:txXfrm>
        <a:off x="4423717" y="1644740"/>
        <a:ext cx="1668164" cy="667265"/>
      </dsp:txXfrm>
    </dsp:sp>
    <dsp:sp modelId="{00332E83-8FA9-48EF-9D65-81A4F91A55F9}">
      <dsp:nvSpPr>
        <dsp:cNvPr id="0" name=""/>
        <dsp:cNvSpPr/>
      </dsp:nvSpPr>
      <dsp:spPr>
        <a:xfrm>
          <a:off x="6842555" y="591603"/>
          <a:ext cx="750673" cy="75067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C555C52-AC9E-4967-B28B-A2C029F3C835}">
      <dsp:nvSpPr>
        <dsp:cNvPr id="0" name=""/>
        <dsp:cNvSpPr/>
      </dsp:nvSpPr>
      <dsp:spPr>
        <a:xfrm>
          <a:off x="6383810" y="1644740"/>
          <a:ext cx="1668164" cy="6672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66725">
            <a:lnSpc>
              <a:spcPct val="100000"/>
            </a:lnSpc>
            <a:spcBef>
              <a:spcPct val="0"/>
            </a:spcBef>
            <a:spcAft>
              <a:spcPct val="35000"/>
            </a:spcAft>
            <a:buNone/>
          </a:pPr>
          <a:r>
            <a:rPr lang="en-US" sz="1050" kern="1200"/>
            <a:t>Convert the data we have wrangled by turning it into a dictionary</a:t>
          </a:r>
        </a:p>
      </dsp:txBody>
      <dsp:txXfrm>
        <a:off x="6383810" y="1644740"/>
        <a:ext cx="1668164" cy="667265"/>
      </dsp:txXfrm>
    </dsp:sp>
    <dsp:sp modelId="{1ED8BE48-E639-4CE9-B0AF-FDDCE1DAFB4B}">
      <dsp:nvSpPr>
        <dsp:cNvPr id="0" name=""/>
        <dsp:cNvSpPr/>
      </dsp:nvSpPr>
      <dsp:spPr>
        <a:xfrm>
          <a:off x="8802648" y="591603"/>
          <a:ext cx="750673" cy="750673"/>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CF4B2F7-D378-460B-BA36-F93F8289D256}">
      <dsp:nvSpPr>
        <dsp:cNvPr id="0" name=""/>
        <dsp:cNvSpPr/>
      </dsp:nvSpPr>
      <dsp:spPr>
        <a:xfrm>
          <a:off x="8343903" y="1644740"/>
          <a:ext cx="1668164" cy="6672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66725">
            <a:lnSpc>
              <a:spcPct val="100000"/>
            </a:lnSpc>
            <a:spcBef>
              <a:spcPct val="0"/>
            </a:spcBef>
            <a:spcAft>
              <a:spcPct val="35000"/>
            </a:spcAft>
            <a:buNone/>
          </a:pPr>
          <a:r>
            <a:rPr lang="en-US" sz="1050" kern="1200"/>
            <a:t>Convert the dictionary from the previous step into a dataframe</a:t>
          </a:r>
        </a:p>
      </dsp:txBody>
      <dsp:txXfrm>
        <a:off x="8343903" y="1644740"/>
        <a:ext cx="1668164" cy="667265"/>
      </dsp:txXfrm>
    </dsp:sp>
    <dsp:sp modelId="{714DB9B6-12DF-43A9-9366-F39EAE60ACB3}">
      <dsp:nvSpPr>
        <dsp:cNvPr id="0" name=""/>
        <dsp:cNvSpPr/>
      </dsp:nvSpPr>
      <dsp:spPr>
        <a:xfrm>
          <a:off x="2922370" y="2729047"/>
          <a:ext cx="750673" cy="750673"/>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47D8D5C-0179-48CC-B01A-37599F347B06}">
      <dsp:nvSpPr>
        <dsp:cNvPr id="0" name=""/>
        <dsp:cNvSpPr/>
      </dsp:nvSpPr>
      <dsp:spPr>
        <a:xfrm>
          <a:off x="2463625" y="3782184"/>
          <a:ext cx="1668164" cy="6672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66725">
            <a:lnSpc>
              <a:spcPct val="100000"/>
            </a:lnSpc>
            <a:spcBef>
              <a:spcPct val="0"/>
            </a:spcBef>
            <a:spcAft>
              <a:spcPct val="35000"/>
            </a:spcAft>
            <a:buNone/>
          </a:pPr>
          <a:r>
            <a:rPr lang="en-US" sz="1050" kern="1200"/>
            <a:t>Filter the dataframe to only include Falcon 9 launches</a:t>
          </a:r>
        </a:p>
      </dsp:txBody>
      <dsp:txXfrm>
        <a:off x="2463625" y="3782184"/>
        <a:ext cx="1668164" cy="667265"/>
      </dsp:txXfrm>
    </dsp:sp>
    <dsp:sp modelId="{33AC72AD-0157-4074-83B0-B59D126348DA}">
      <dsp:nvSpPr>
        <dsp:cNvPr id="0" name=""/>
        <dsp:cNvSpPr/>
      </dsp:nvSpPr>
      <dsp:spPr>
        <a:xfrm>
          <a:off x="4882463" y="2729047"/>
          <a:ext cx="750673" cy="750673"/>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5CDA99A-0AA9-43C3-9E7F-E0AFB16D527D}">
      <dsp:nvSpPr>
        <dsp:cNvPr id="0" name=""/>
        <dsp:cNvSpPr/>
      </dsp:nvSpPr>
      <dsp:spPr>
        <a:xfrm>
          <a:off x="4423717" y="3782184"/>
          <a:ext cx="1668164" cy="6672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66725">
            <a:lnSpc>
              <a:spcPct val="100000"/>
            </a:lnSpc>
            <a:spcBef>
              <a:spcPct val="0"/>
            </a:spcBef>
            <a:spcAft>
              <a:spcPct val="35000"/>
            </a:spcAft>
            <a:buNone/>
          </a:pPr>
          <a:r>
            <a:rPr lang="en-US" sz="1050" kern="1200"/>
            <a:t>Calculate the mean for PayLoadMass. Then use replace function to replace the missing values.</a:t>
          </a:r>
        </a:p>
      </dsp:txBody>
      <dsp:txXfrm>
        <a:off x="4423717" y="3782184"/>
        <a:ext cx="1668164" cy="667265"/>
      </dsp:txXfrm>
    </dsp:sp>
    <dsp:sp modelId="{C167CC2E-20DB-4671-9491-9B4470F9B660}">
      <dsp:nvSpPr>
        <dsp:cNvPr id="0" name=""/>
        <dsp:cNvSpPr/>
      </dsp:nvSpPr>
      <dsp:spPr>
        <a:xfrm>
          <a:off x="6842555" y="2729047"/>
          <a:ext cx="750673" cy="750673"/>
        </a:xfrm>
        <a:prstGeom prst="rect">
          <a:avLst/>
        </a:prstGeom>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DB4C0D2-B26F-42F4-97E0-67C7F9DBC41E}">
      <dsp:nvSpPr>
        <dsp:cNvPr id="0" name=""/>
        <dsp:cNvSpPr/>
      </dsp:nvSpPr>
      <dsp:spPr>
        <a:xfrm>
          <a:off x="6383810" y="3782184"/>
          <a:ext cx="1668164" cy="6672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66725">
            <a:lnSpc>
              <a:spcPct val="100000"/>
            </a:lnSpc>
            <a:spcBef>
              <a:spcPct val="0"/>
            </a:spcBef>
            <a:spcAft>
              <a:spcPct val="35000"/>
            </a:spcAft>
            <a:buNone/>
          </a:pPr>
          <a:r>
            <a:rPr lang="en-US" sz="1050" kern="1200"/>
            <a:t>Export the data to CSV </a:t>
          </a:r>
        </a:p>
      </dsp:txBody>
      <dsp:txXfrm>
        <a:off x="6383810" y="3782184"/>
        <a:ext cx="1668164" cy="66726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F8B717D-07DA-4EC3-941E-97B9E55ACB32}">
      <dsp:nvSpPr>
        <dsp:cNvPr id="0" name=""/>
        <dsp:cNvSpPr/>
      </dsp:nvSpPr>
      <dsp:spPr>
        <a:xfrm>
          <a:off x="5593" y="1061181"/>
          <a:ext cx="1380071" cy="414021"/>
        </a:xfrm>
        <a:prstGeom prst="chevron">
          <a:avLst>
            <a:gd name="adj" fmla="val 3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1120" tIns="51120" rIns="51120" bIns="51120" numCol="1" spcCol="1270" anchor="ctr" anchorCtr="0">
          <a:noAutofit/>
        </a:bodyPr>
        <a:lstStyle/>
        <a:p>
          <a:pPr marL="0" lvl="0" indent="0" algn="ctr" defTabSz="977900">
            <a:lnSpc>
              <a:spcPct val="90000"/>
            </a:lnSpc>
            <a:spcBef>
              <a:spcPct val="0"/>
            </a:spcBef>
            <a:spcAft>
              <a:spcPct val="35000"/>
            </a:spcAft>
            <a:buNone/>
          </a:pPr>
          <a:r>
            <a:rPr lang="en-US" sz="2200" kern="1200"/>
            <a:t>Extract</a:t>
          </a:r>
        </a:p>
      </dsp:txBody>
      <dsp:txXfrm>
        <a:off x="129799" y="1061181"/>
        <a:ext cx="1131659" cy="414021"/>
      </dsp:txXfrm>
    </dsp:sp>
    <dsp:sp modelId="{C45B3853-43FF-4496-AA72-8A34530244E5}">
      <dsp:nvSpPr>
        <dsp:cNvPr id="0" name=""/>
        <dsp:cNvSpPr/>
      </dsp:nvSpPr>
      <dsp:spPr>
        <a:xfrm>
          <a:off x="5593" y="1475202"/>
          <a:ext cx="1255865" cy="2769522"/>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241" tIns="99241" rIns="99241" bIns="198483" numCol="1" spcCol="1270" anchor="t" anchorCtr="0">
          <a:noAutofit/>
        </a:bodyPr>
        <a:lstStyle/>
        <a:p>
          <a:pPr marL="0" lvl="0" indent="0" algn="l" defTabSz="622300">
            <a:lnSpc>
              <a:spcPct val="90000"/>
            </a:lnSpc>
            <a:spcBef>
              <a:spcPct val="0"/>
            </a:spcBef>
            <a:spcAft>
              <a:spcPct val="35000"/>
            </a:spcAft>
            <a:buNone/>
          </a:pPr>
          <a:r>
            <a:rPr lang="en-US" sz="1400" kern="1200"/>
            <a:t>Extract Falcon 9 launch records HTML table from Wikipedia</a:t>
          </a:r>
        </a:p>
      </dsp:txBody>
      <dsp:txXfrm>
        <a:off x="5593" y="1475202"/>
        <a:ext cx="1255865" cy="2769522"/>
      </dsp:txXfrm>
    </dsp:sp>
    <dsp:sp modelId="{B11DC371-687A-4E05-8478-FAAF50140A0D}">
      <dsp:nvSpPr>
        <dsp:cNvPr id="0" name=""/>
        <dsp:cNvSpPr/>
      </dsp:nvSpPr>
      <dsp:spPr>
        <a:xfrm>
          <a:off x="1338715" y="1061181"/>
          <a:ext cx="1380071" cy="414021"/>
        </a:xfrm>
        <a:prstGeom prst="chevron">
          <a:avLst>
            <a:gd name="adj" fmla="val 3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1120" tIns="51120" rIns="51120" bIns="51120" numCol="1" spcCol="1270" anchor="ctr" anchorCtr="0">
          <a:noAutofit/>
        </a:bodyPr>
        <a:lstStyle/>
        <a:p>
          <a:pPr marL="0" lvl="0" indent="0" algn="ctr" defTabSz="977900">
            <a:lnSpc>
              <a:spcPct val="90000"/>
            </a:lnSpc>
            <a:spcBef>
              <a:spcPct val="0"/>
            </a:spcBef>
            <a:spcAft>
              <a:spcPct val="35000"/>
            </a:spcAft>
            <a:buNone/>
          </a:pPr>
          <a:r>
            <a:rPr lang="en-US" sz="2200" kern="1200"/>
            <a:t>Create</a:t>
          </a:r>
        </a:p>
      </dsp:txBody>
      <dsp:txXfrm>
        <a:off x="1462921" y="1061181"/>
        <a:ext cx="1131659" cy="414021"/>
      </dsp:txXfrm>
    </dsp:sp>
    <dsp:sp modelId="{803C44AC-2A17-4C56-BAE3-EDFE3AEF53E7}">
      <dsp:nvSpPr>
        <dsp:cNvPr id="0" name=""/>
        <dsp:cNvSpPr/>
      </dsp:nvSpPr>
      <dsp:spPr>
        <a:xfrm>
          <a:off x="1338715" y="1475202"/>
          <a:ext cx="1255865" cy="2769522"/>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241" tIns="99241" rIns="99241" bIns="198483" numCol="1" spcCol="1270" anchor="t" anchorCtr="0">
          <a:noAutofit/>
        </a:bodyPr>
        <a:lstStyle/>
        <a:p>
          <a:pPr marL="0" lvl="0" indent="0" algn="l" defTabSz="622300">
            <a:lnSpc>
              <a:spcPct val="90000"/>
            </a:lnSpc>
            <a:spcBef>
              <a:spcPct val="0"/>
            </a:spcBef>
            <a:spcAft>
              <a:spcPct val="35000"/>
            </a:spcAft>
            <a:buNone/>
          </a:pPr>
          <a:r>
            <a:rPr lang="en-US" sz="1400" kern="1200"/>
            <a:t>Create a BeautifulSoup object to pull data out of HTML tables</a:t>
          </a:r>
        </a:p>
      </dsp:txBody>
      <dsp:txXfrm>
        <a:off x="1338715" y="1475202"/>
        <a:ext cx="1255865" cy="2769522"/>
      </dsp:txXfrm>
    </dsp:sp>
    <dsp:sp modelId="{A34F706D-6793-4ACA-A4EF-27C92C6B7763}">
      <dsp:nvSpPr>
        <dsp:cNvPr id="0" name=""/>
        <dsp:cNvSpPr/>
      </dsp:nvSpPr>
      <dsp:spPr>
        <a:xfrm>
          <a:off x="2671837" y="1061181"/>
          <a:ext cx="1380071" cy="414021"/>
        </a:xfrm>
        <a:prstGeom prst="chevron">
          <a:avLst>
            <a:gd name="adj" fmla="val 3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1120" tIns="51120" rIns="51120" bIns="51120" numCol="1" spcCol="1270" anchor="ctr" anchorCtr="0">
          <a:noAutofit/>
        </a:bodyPr>
        <a:lstStyle/>
        <a:p>
          <a:pPr marL="0" lvl="0" indent="0" algn="ctr" defTabSz="977900">
            <a:lnSpc>
              <a:spcPct val="90000"/>
            </a:lnSpc>
            <a:spcBef>
              <a:spcPct val="0"/>
            </a:spcBef>
            <a:spcAft>
              <a:spcPct val="35000"/>
            </a:spcAft>
            <a:buNone/>
          </a:pPr>
          <a:r>
            <a:rPr lang="en-US" sz="2200" kern="1200"/>
            <a:t>Extract</a:t>
          </a:r>
        </a:p>
      </dsp:txBody>
      <dsp:txXfrm>
        <a:off x="2796043" y="1061181"/>
        <a:ext cx="1131659" cy="414021"/>
      </dsp:txXfrm>
    </dsp:sp>
    <dsp:sp modelId="{45931300-88CE-4E09-AEE7-6CD953BD6892}">
      <dsp:nvSpPr>
        <dsp:cNvPr id="0" name=""/>
        <dsp:cNvSpPr/>
      </dsp:nvSpPr>
      <dsp:spPr>
        <a:xfrm>
          <a:off x="2671837" y="1475202"/>
          <a:ext cx="1255865" cy="2769522"/>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241" tIns="99241" rIns="99241" bIns="198483" numCol="1" spcCol="1270" anchor="t" anchorCtr="0">
          <a:noAutofit/>
        </a:bodyPr>
        <a:lstStyle/>
        <a:p>
          <a:pPr marL="0" lvl="0" indent="0" algn="l" defTabSz="622300">
            <a:lnSpc>
              <a:spcPct val="90000"/>
            </a:lnSpc>
            <a:spcBef>
              <a:spcPct val="0"/>
            </a:spcBef>
            <a:spcAft>
              <a:spcPct val="35000"/>
            </a:spcAft>
            <a:buNone/>
          </a:pPr>
          <a:r>
            <a:rPr lang="en-US" sz="1400" kern="1200"/>
            <a:t>Extract all column names from the HTML table header</a:t>
          </a:r>
        </a:p>
      </dsp:txBody>
      <dsp:txXfrm>
        <a:off x="2671837" y="1475202"/>
        <a:ext cx="1255865" cy="2769522"/>
      </dsp:txXfrm>
    </dsp:sp>
    <dsp:sp modelId="{90159198-2BF0-4B6A-9993-1D3E3B3CB370}">
      <dsp:nvSpPr>
        <dsp:cNvPr id="0" name=""/>
        <dsp:cNvSpPr/>
      </dsp:nvSpPr>
      <dsp:spPr>
        <a:xfrm>
          <a:off x="4004958" y="1061181"/>
          <a:ext cx="1380071" cy="414021"/>
        </a:xfrm>
        <a:prstGeom prst="chevron">
          <a:avLst>
            <a:gd name="adj" fmla="val 3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1120" tIns="51120" rIns="51120" bIns="51120" numCol="1" spcCol="1270" anchor="ctr" anchorCtr="0">
          <a:noAutofit/>
        </a:bodyPr>
        <a:lstStyle/>
        <a:p>
          <a:pPr marL="0" lvl="0" indent="0" algn="ctr" defTabSz="977900">
            <a:lnSpc>
              <a:spcPct val="90000"/>
            </a:lnSpc>
            <a:spcBef>
              <a:spcPct val="0"/>
            </a:spcBef>
            <a:spcAft>
              <a:spcPct val="35000"/>
            </a:spcAft>
            <a:buNone/>
          </a:pPr>
          <a:r>
            <a:rPr lang="en-US" sz="2200" kern="1200"/>
            <a:t>Collect</a:t>
          </a:r>
        </a:p>
      </dsp:txBody>
      <dsp:txXfrm>
        <a:off x="4129164" y="1061181"/>
        <a:ext cx="1131659" cy="414021"/>
      </dsp:txXfrm>
    </dsp:sp>
    <dsp:sp modelId="{28933142-C116-4156-ADF9-68FC2C7CE1E1}">
      <dsp:nvSpPr>
        <dsp:cNvPr id="0" name=""/>
        <dsp:cNvSpPr/>
      </dsp:nvSpPr>
      <dsp:spPr>
        <a:xfrm>
          <a:off x="4004958" y="1475202"/>
          <a:ext cx="1255865" cy="2769522"/>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241" tIns="99241" rIns="99241" bIns="198483" numCol="1" spcCol="1270" anchor="t" anchorCtr="0">
          <a:noAutofit/>
        </a:bodyPr>
        <a:lstStyle/>
        <a:p>
          <a:pPr marL="0" lvl="0" indent="0" algn="l" defTabSz="622300">
            <a:lnSpc>
              <a:spcPct val="90000"/>
            </a:lnSpc>
            <a:spcBef>
              <a:spcPct val="0"/>
            </a:spcBef>
            <a:spcAft>
              <a:spcPct val="35000"/>
            </a:spcAft>
            <a:buNone/>
          </a:pPr>
          <a:r>
            <a:rPr lang="en-US" sz="1400" kern="1200"/>
            <a:t>Collect the data by parsing HTML tables</a:t>
          </a:r>
        </a:p>
      </dsp:txBody>
      <dsp:txXfrm>
        <a:off x="4004958" y="1475202"/>
        <a:ext cx="1255865" cy="2769522"/>
      </dsp:txXfrm>
    </dsp:sp>
    <dsp:sp modelId="{C76E48BE-9F4F-4C69-984A-098D79317D9B}">
      <dsp:nvSpPr>
        <dsp:cNvPr id="0" name=""/>
        <dsp:cNvSpPr/>
      </dsp:nvSpPr>
      <dsp:spPr>
        <a:xfrm>
          <a:off x="5338080" y="1061181"/>
          <a:ext cx="1380071" cy="414021"/>
        </a:xfrm>
        <a:prstGeom prst="chevron">
          <a:avLst>
            <a:gd name="adj" fmla="val 3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1120" tIns="51120" rIns="51120" bIns="51120" numCol="1" spcCol="1270" anchor="ctr" anchorCtr="0">
          <a:noAutofit/>
        </a:bodyPr>
        <a:lstStyle/>
        <a:p>
          <a:pPr marL="0" lvl="0" indent="0" algn="ctr" defTabSz="977900">
            <a:lnSpc>
              <a:spcPct val="90000"/>
            </a:lnSpc>
            <a:spcBef>
              <a:spcPct val="0"/>
            </a:spcBef>
            <a:spcAft>
              <a:spcPct val="35000"/>
            </a:spcAft>
            <a:buNone/>
          </a:pPr>
          <a:r>
            <a:rPr lang="en-US" sz="2200" kern="1200"/>
            <a:t>Create</a:t>
          </a:r>
        </a:p>
      </dsp:txBody>
      <dsp:txXfrm>
        <a:off x="5462286" y="1061181"/>
        <a:ext cx="1131659" cy="414021"/>
      </dsp:txXfrm>
    </dsp:sp>
    <dsp:sp modelId="{93045262-04E8-4F81-9CF3-541EDABEE25B}">
      <dsp:nvSpPr>
        <dsp:cNvPr id="0" name=""/>
        <dsp:cNvSpPr/>
      </dsp:nvSpPr>
      <dsp:spPr>
        <a:xfrm>
          <a:off x="5338080" y="1475202"/>
          <a:ext cx="1255865" cy="2769522"/>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241" tIns="99241" rIns="99241" bIns="198483" numCol="1" spcCol="1270" anchor="t" anchorCtr="0">
          <a:noAutofit/>
        </a:bodyPr>
        <a:lstStyle/>
        <a:p>
          <a:pPr marL="0" lvl="0" indent="0" algn="l" defTabSz="622300">
            <a:lnSpc>
              <a:spcPct val="90000"/>
            </a:lnSpc>
            <a:spcBef>
              <a:spcPct val="0"/>
            </a:spcBef>
            <a:spcAft>
              <a:spcPct val="35000"/>
            </a:spcAft>
            <a:buNone/>
          </a:pPr>
          <a:r>
            <a:rPr lang="en-US" sz="1400" kern="1200"/>
            <a:t>Create a dictionary from the data we have gathered</a:t>
          </a:r>
        </a:p>
      </dsp:txBody>
      <dsp:txXfrm>
        <a:off x="5338080" y="1475202"/>
        <a:ext cx="1255865" cy="2769522"/>
      </dsp:txXfrm>
    </dsp:sp>
    <dsp:sp modelId="{6F65E08A-837F-4ADE-9683-310A8BF86489}">
      <dsp:nvSpPr>
        <dsp:cNvPr id="0" name=""/>
        <dsp:cNvSpPr/>
      </dsp:nvSpPr>
      <dsp:spPr>
        <a:xfrm>
          <a:off x="6671202" y="1061181"/>
          <a:ext cx="1380071" cy="414021"/>
        </a:xfrm>
        <a:prstGeom prst="chevron">
          <a:avLst>
            <a:gd name="adj" fmla="val 3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1120" tIns="51120" rIns="51120" bIns="51120" numCol="1" spcCol="1270" anchor="ctr" anchorCtr="0">
          <a:noAutofit/>
        </a:bodyPr>
        <a:lstStyle/>
        <a:p>
          <a:pPr marL="0" lvl="0" indent="0" algn="ctr" defTabSz="977900">
            <a:lnSpc>
              <a:spcPct val="90000"/>
            </a:lnSpc>
            <a:spcBef>
              <a:spcPct val="0"/>
            </a:spcBef>
            <a:spcAft>
              <a:spcPct val="35000"/>
            </a:spcAft>
            <a:buNone/>
          </a:pPr>
          <a:r>
            <a:rPr lang="en-US" sz="2200" kern="1200"/>
            <a:t>Create</a:t>
          </a:r>
        </a:p>
      </dsp:txBody>
      <dsp:txXfrm>
        <a:off x="6795408" y="1061181"/>
        <a:ext cx="1131659" cy="414021"/>
      </dsp:txXfrm>
    </dsp:sp>
    <dsp:sp modelId="{13F5211C-D9CA-4D43-A0D6-2D99D02E01CF}">
      <dsp:nvSpPr>
        <dsp:cNvPr id="0" name=""/>
        <dsp:cNvSpPr/>
      </dsp:nvSpPr>
      <dsp:spPr>
        <a:xfrm>
          <a:off x="6671202" y="1475202"/>
          <a:ext cx="1255865" cy="2769522"/>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241" tIns="99241" rIns="99241" bIns="198483" numCol="1" spcCol="1270" anchor="t" anchorCtr="0">
          <a:noAutofit/>
        </a:bodyPr>
        <a:lstStyle/>
        <a:p>
          <a:pPr marL="0" lvl="0" indent="0" algn="l" defTabSz="622300">
            <a:lnSpc>
              <a:spcPct val="90000"/>
            </a:lnSpc>
            <a:spcBef>
              <a:spcPct val="0"/>
            </a:spcBef>
            <a:spcAft>
              <a:spcPct val="35000"/>
            </a:spcAft>
            <a:buNone/>
          </a:pPr>
          <a:r>
            <a:rPr lang="en-US" sz="1400" kern="1200"/>
            <a:t>Create a dataframe from the dictionary</a:t>
          </a:r>
        </a:p>
      </dsp:txBody>
      <dsp:txXfrm>
        <a:off x="6671202" y="1475202"/>
        <a:ext cx="1255865" cy="2769522"/>
      </dsp:txXfrm>
    </dsp:sp>
    <dsp:sp modelId="{12042786-4437-47DA-8FA6-0895F5CD3FFC}">
      <dsp:nvSpPr>
        <dsp:cNvPr id="0" name=""/>
        <dsp:cNvSpPr/>
      </dsp:nvSpPr>
      <dsp:spPr>
        <a:xfrm>
          <a:off x="8004323" y="1061181"/>
          <a:ext cx="1380071" cy="414021"/>
        </a:xfrm>
        <a:prstGeom prst="chevron">
          <a:avLst>
            <a:gd name="adj" fmla="val 3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1120" tIns="51120" rIns="51120" bIns="51120" numCol="1" spcCol="1270" anchor="ctr" anchorCtr="0">
          <a:noAutofit/>
        </a:bodyPr>
        <a:lstStyle/>
        <a:p>
          <a:pPr marL="0" lvl="0" indent="0" algn="ctr" defTabSz="977900">
            <a:lnSpc>
              <a:spcPct val="90000"/>
            </a:lnSpc>
            <a:spcBef>
              <a:spcPct val="0"/>
            </a:spcBef>
            <a:spcAft>
              <a:spcPct val="35000"/>
            </a:spcAft>
            <a:buNone/>
          </a:pPr>
          <a:r>
            <a:rPr lang="en-US" sz="2200" kern="1200"/>
            <a:t>Export</a:t>
          </a:r>
        </a:p>
      </dsp:txBody>
      <dsp:txXfrm>
        <a:off x="8128529" y="1061181"/>
        <a:ext cx="1131659" cy="414021"/>
      </dsp:txXfrm>
    </dsp:sp>
    <dsp:sp modelId="{9417ABC1-51C0-44E6-8AFB-8F98C6D1B1C2}">
      <dsp:nvSpPr>
        <dsp:cNvPr id="0" name=""/>
        <dsp:cNvSpPr/>
      </dsp:nvSpPr>
      <dsp:spPr>
        <a:xfrm>
          <a:off x="8004323" y="1475202"/>
          <a:ext cx="1255865" cy="2769522"/>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241" tIns="99241" rIns="99241" bIns="198483" numCol="1" spcCol="1270" anchor="t" anchorCtr="0">
          <a:noAutofit/>
        </a:bodyPr>
        <a:lstStyle/>
        <a:p>
          <a:pPr marL="0" lvl="0" indent="0" algn="l" defTabSz="622300">
            <a:lnSpc>
              <a:spcPct val="90000"/>
            </a:lnSpc>
            <a:spcBef>
              <a:spcPct val="0"/>
            </a:spcBef>
            <a:spcAft>
              <a:spcPct val="35000"/>
            </a:spcAft>
            <a:buNone/>
          </a:pPr>
          <a:r>
            <a:rPr lang="en-US" sz="1400" kern="1200"/>
            <a:t>Export the data to CSV file</a:t>
          </a:r>
        </a:p>
      </dsp:txBody>
      <dsp:txXfrm>
        <a:off x="8004323" y="1475202"/>
        <a:ext cx="1255865" cy="276952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5C25C4-800E-47A4-A559-8A8A267D4EC0}">
      <dsp:nvSpPr>
        <dsp:cNvPr id="0" name=""/>
        <dsp:cNvSpPr/>
      </dsp:nvSpPr>
      <dsp:spPr>
        <a:xfrm>
          <a:off x="0" y="3716466"/>
          <a:ext cx="1440717" cy="487784"/>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464" tIns="120904" rIns="102464" bIns="120904" numCol="1" spcCol="1270" anchor="ctr" anchorCtr="0">
          <a:noAutofit/>
        </a:bodyPr>
        <a:lstStyle/>
        <a:p>
          <a:pPr marL="0" lvl="0" indent="0" algn="ctr" defTabSz="755650">
            <a:lnSpc>
              <a:spcPct val="90000"/>
            </a:lnSpc>
            <a:spcBef>
              <a:spcPct val="0"/>
            </a:spcBef>
            <a:spcAft>
              <a:spcPct val="35000"/>
            </a:spcAft>
            <a:buNone/>
          </a:pPr>
          <a:r>
            <a:rPr lang="en-US" sz="1700" kern="1200"/>
            <a:t>Export</a:t>
          </a:r>
        </a:p>
      </dsp:txBody>
      <dsp:txXfrm>
        <a:off x="0" y="3716466"/>
        <a:ext cx="1440717" cy="487784"/>
      </dsp:txXfrm>
    </dsp:sp>
    <dsp:sp modelId="{6AE5CFBB-EF0D-4AEC-BC6A-D5E86A7A9B34}">
      <dsp:nvSpPr>
        <dsp:cNvPr id="0" name=""/>
        <dsp:cNvSpPr/>
      </dsp:nvSpPr>
      <dsp:spPr>
        <a:xfrm>
          <a:off x="1440716" y="3716466"/>
          <a:ext cx="4322151" cy="487784"/>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7674" tIns="139700" rIns="87674" bIns="139700" numCol="1" spcCol="1270" anchor="ctr" anchorCtr="0">
          <a:noAutofit/>
        </a:bodyPr>
        <a:lstStyle/>
        <a:p>
          <a:pPr marL="0" lvl="0" indent="0" algn="l" defTabSz="488950">
            <a:lnSpc>
              <a:spcPct val="90000"/>
            </a:lnSpc>
            <a:spcBef>
              <a:spcPct val="0"/>
            </a:spcBef>
            <a:spcAft>
              <a:spcPct val="35000"/>
            </a:spcAft>
            <a:buNone/>
          </a:pPr>
          <a:r>
            <a:rPr lang="en-US" sz="1100" kern="1200"/>
            <a:t>Export the data to CSV file</a:t>
          </a:r>
        </a:p>
      </dsp:txBody>
      <dsp:txXfrm>
        <a:off x="1440716" y="3716466"/>
        <a:ext cx="4322151" cy="487784"/>
      </dsp:txXfrm>
    </dsp:sp>
    <dsp:sp modelId="{03517727-E066-4C82-932C-2AB7ED1D4207}">
      <dsp:nvSpPr>
        <dsp:cNvPr id="0" name=""/>
        <dsp:cNvSpPr/>
      </dsp:nvSpPr>
      <dsp:spPr>
        <a:xfrm rot="10800000">
          <a:off x="0" y="2973570"/>
          <a:ext cx="1440717" cy="750212"/>
        </a:xfrm>
        <a:prstGeom prst="upArrowCallout">
          <a:avLst>
            <a:gd name="adj1" fmla="val 5000"/>
            <a:gd name="adj2" fmla="val 10000"/>
            <a:gd name="adj3" fmla="val 15000"/>
            <a:gd name="adj4" fmla="val 64977"/>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464" tIns="120904" rIns="102464" bIns="120904" numCol="1" spcCol="1270" anchor="ctr" anchorCtr="0">
          <a:noAutofit/>
        </a:bodyPr>
        <a:lstStyle/>
        <a:p>
          <a:pPr marL="0" lvl="0" indent="0" algn="ctr" defTabSz="755650">
            <a:lnSpc>
              <a:spcPct val="90000"/>
            </a:lnSpc>
            <a:spcBef>
              <a:spcPct val="0"/>
            </a:spcBef>
            <a:spcAft>
              <a:spcPct val="35000"/>
            </a:spcAft>
            <a:buNone/>
          </a:pPr>
          <a:r>
            <a:rPr lang="en-US" sz="1700" kern="1200"/>
            <a:t>Create</a:t>
          </a:r>
        </a:p>
      </dsp:txBody>
      <dsp:txXfrm rot="-10800000">
        <a:off x="0" y="2973570"/>
        <a:ext cx="1440717" cy="487637"/>
      </dsp:txXfrm>
    </dsp:sp>
    <dsp:sp modelId="{C51ADAAE-5E6C-439E-8E46-63761A32C64E}">
      <dsp:nvSpPr>
        <dsp:cNvPr id="0" name=""/>
        <dsp:cNvSpPr/>
      </dsp:nvSpPr>
      <dsp:spPr>
        <a:xfrm>
          <a:off x="1440716" y="2973570"/>
          <a:ext cx="4322151" cy="487637"/>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7674" tIns="139700" rIns="87674" bIns="139700" numCol="1" spcCol="1270" anchor="ctr" anchorCtr="0">
          <a:noAutofit/>
        </a:bodyPr>
        <a:lstStyle/>
        <a:p>
          <a:pPr marL="0" lvl="0" indent="0" algn="l" defTabSz="488950">
            <a:lnSpc>
              <a:spcPct val="90000"/>
            </a:lnSpc>
            <a:spcBef>
              <a:spcPct val="0"/>
            </a:spcBef>
            <a:spcAft>
              <a:spcPct val="35000"/>
            </a:spcAft>
            <a:buNone/>
          </a:pPr>
          <a:r>
            <a:rPr lang="en-US" sz="1100" kern="1200"/>
            <a:t>Create a landing outcome label from Outcome column</a:t>
          </a:r>
        </a:p>
      </dsp:txBody>
      <dsp:txXfrm>
        <a:off x="1440716" y="2973570"/>
        <a:ext cx="4322151" cy="487637"/>
      </dsp:txXfrm>
    </dsp:sp>
    <dsp:sp modelId="{ED0DE1E9-7ACB-4A9B-92E7-3BFAB60686BA}">
      <dsp:nvSpPr>
        <dsp:cNvPr id="0" name=""/>
        <dsp:cNvSpPr/>
      </dsp:nvSpPr>
      <dsp:spPr>
        <a:xfrm rot="10800000">
          <a:off x="0" y="2230675"/>
          <a:ext cx="1440717" cy="750212"/>
        </a:xfrm>
        <a:prstGeom prst="upArrowCallout">
          <a:avLst>
            <a:gd name="adj1" fmla="val 5000"/>
            <a:gd name="adj2" fmla="val 10000"/>
            <a:gd name="adj3" fmla="val 15000"/>
            <a:gd name="adj4" fmla="val 64977"/>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464" tIns="120904" rIns="102464" bIns="120904" numCol="1" spcCol="1270" anchor="ctr" anchorCtr="0">
          <a:noAutofit/>
        </a:bodyPr>
        <a:lstStyle/>
        <a:p>
          <a:pPr marL="0" lvl="0" indent="0" algn="ctr" defTabSz="755650">
            <a:lnSpc>
              <a:spcPct val="90000"/>
            </a:lnSpc>
            <a:spcBef>
              <a:spcPct val="0"/>
            </a:spcBef>
            <a:spcAft>
              <a:spcPct val="35000"/>
            </a:spcAft>
            <a:buNone/>
          </a:pPr>
          <a:r>
            <a:rPr lang="en-US" sz="1700" kern="1200"/>
            <a:t>Calculate</a:t>
          </a:r>
        </a:p>
      </dsp:txBody>
      <dsp:txXfrm rot="-10800000">
        <a:off x="0" y="2230675"/>
        <a:ext cx="1440717" cy="487637"/>
      </dsp:txXfrm>
    </dsp:sp>
    <dsp:sp modelId="{404300B7-256E-4A9D-8D1C-8BD69BF2A74B}">
      <dsp:nvSpPr>
        <dsp:cNvPr id="0" name=""/>
        <dsp:cNvSpPr/>
      </dsp:nvSpPr>
      <dsp:spPr>
        <a:xfrm>
          <a:off x="1440716" y="2230675"/>
          <a:ext cx="4322151" cy="487637"/>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7674" tIns="139700" rIns="87674" bIns="139700" numCol="1" spcCol="1270" anchor="ctr" anchorCtr="0">
          <a:noAutofit/>
        </a:bodyPr>
        <a:lstStyle/>
        <a:p>
          <a:pPr marL="0" lvl="0" indent="0" algn="l" defTabSz="488950">
            <a:lnSpc>
              <a:spcPct val="90000"/>
            </a:lnSpc>
            <a:spcBef>
              <a:spcPct val="0"/>
            </a:spcBef>
            <a:spcAft>
              <a:spcPct val="35000"/>
            </a:spcAft>
            <a:buNone/>
          </a:pPr>
          <a:r>
            <a:rPr lang="en-US" sz="1100" kern="1200"/>
            <a:t>Calculate the number and occurrences of mission outcome per orbit type</a:t>
          </a:r>
        </a:p>
      </dsp:txBody>
      <dsp:txXfrm>
        <a:off x="1440716" y="2230675"/>
        <a:ext cx="4322151" cy="487637"/>
      </dsp:txXfrm>
    </dsp:sp>
    <dsp:sp modelId="{298822C1-370E-4315-911B-F8B428CBA11D}">
      <dsp:nvSpPr>
        <dsp:cNvPr id="0" name=""/>
        <dsp:cNvSpPr/>
      </dsp:nvSpPr>
      <dsp:spPr>
        <a:xfrm rot="10800000">
          <a:off x="0" y="1487780"/>
          <a:ext cx="1440717" cy="750212"/>
        </a:xfrm>
        <a:prstGeom prst="upArrowCallout">
          <a:avLst>
            <a:gd name="adj1" fmla="val 5000"/>
            <a:gd name="adj2" fmla="val 10000"/>
            <a:gd name="adj3" fmla="val 15000"/>
            <a:gd name="adj4" fmla="val 64977"/>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464" tIns="120904" rIns="102464" bIns="120904" numCol="1" spcCol="1270" anchor="ctr" anchorCtr="0">
          <a:noAutofit/>
        </a:bodyPr>
        <a:lstStyle/>
        <a:p>
          <a:pPr marL="0" lvl="0" indent="0" algn="ctr" defTabSz="755650">
            <a:lnSpc>
              <a:spcPct val="90000"/>
            </a:lnSpc>
            <a:spcBef>
              <a:spcPct val="0"/>
            </a:spcBef>
            <a:spcAft>
              <a:spcPct val="35000"/>
            </a:spcAft>
            <a:buNone/>
          </a:pPr>
          <a:r>
            <a:rPr lang="en-US" sz="1700" kern="1200"/>
            <a:t>Calculate</a:t>
          </a:r>
        </a:p>
      </dsp:txBody>
      <dsp:txXfrm rot="-10800000">
        <a:off x="0" y="1487780"/>
        <a:ext cx="1440717" cy="487637"/>
      </dsp:txXfrm>
    </dsp:sp>
    <dsp:sp modelId="{53D02F64-5CF7-4B12-913E-B2408E4E3990}">
      <dsp:nvSpPr>
        <dsp:cNvPr id="0" name=""/>
        <dsp:cNvSpPr/>
      </dsp:nvSpPr>
      <dsp:spPr>
        <a:xfrm>
          <a:off x="1440716" y="1487780"/>
          <a:ext cx="4322151" cy="487637"/>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7674" tIns="139700" rIns="87674" bIns="139700" numCol="1" spcCol="1270" anchor="ctr" anchorCtr="0">
          <a:noAutofit/>
        </a:bodyPr>
        <a:lstStyle/>
        <a:p>
          <a:pPr marL="0" lvl="0" indent="0" algn="l" defTabSz="488950">
            <a:lnSpc>
              <a:spcPct val="90000"/>
            </a:lnSpc>
            <a:spcBef>
              <a:spcPct val="0"/>
            </a:spcBef>
            <a:spcAft>
              <a:spcPct val="35000"/>
            </a:spcAft>
            <a:buNone/>
          </a:pPr>
          <a:r>
            <a:rPr lang="en-US" sz="1100" kern="1200"/>
            <a:t>Calculate the number and occurrences of each orbit</a:t>
          </a:r>
        </a:p>
      </dsp:txBody>
      <dsp:txXfrm>
        <a:off x="1440716" y="1487780"/>
        <a:ext cx="4322151" cy="487637"/>
      </dsp:txXfrm>
    </dsp:sp>
    <dsp:sp modelId="{8A324D9E-03E3-44DF-9C6A-999BEFA5F44A}">
      <dsp:nvSpPr>
        <dsp:cNvPr id="0" name=""/>
        <dsp:cNvSpPr/>
      </dsp:nvSpPr>
      <dsp:spPr>
        <a:xfrm rot="10800000">
          <a:off x="0" y="744884"/>
          <a:ext cx="1440717" cy="750212"/>
        </a:xfrm>
        <a:prstGeom prst="upArrowCallout">
          <a:avLst>
            <a:gd name="adj1" fmla="val 5000"/>
            <a:gd name="adj2" fmla="val 10000"/>
            <a:gd name="adj3" fmla="val 15000"/>
            <a:gd name="adj4" fmla="val 64977"/>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464" tIns="120904" rIns="102464" bIns="120904" numCol="1" spcCol="1270" anchor="ctr" anchorCtr="0">
          <a:noAutofit/>
        </a:bodyPr>
        <a:lstStyle/>
        <a:p>
          <a:pPr marL="0" lvl="0" indent="0" algn="ctr" defTabSz="755650">
            <a:lnSpc>
              <a:spcPct val="90000"/>
            </a:lnSpc>
            <a:spcBef>
              <a:spcPct val="0"/>
            </a:spcBef>
            <a:spcAft>
              <a:spcPct val="35000"/>
            </a:spcAft>
            <a:buNone/>
          </a:pPr>
          <a:r>
            <a:rPr lang="en-US" sz="1700" kern="1200"/>
            <a:t>Calculate</a:t>
          </a:r>
        </a:p>
      </dsp:txBody>
      <dsp:txXfrm rot="-10800000">
        <a:off x="0" y="744884"/>
        <a:ext cx="1440717" cy="487637"/>
      </dsp:txXfrm>
    </dsp:sp>
    <dsp:sp modelId="{7EEA910A-2606-4060-ABEC-A7F3C7A86B40}">
      <dsp:nvSpPr>
        <dsp:cNvPr id="0" name=""/>
        <dsp:cNvSpPr/>
      </dsp:nvSpPr>
      <dsp:spPr>
        <a:xfrm>
          <a:off x="1440716" y="744884"/>
          <a:ext cx="4322151" cy="487637"/>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7674" tIns="139700" rIns="87674" bIns="139700" numCol="1" spcCol="1270" anchor="ctr" anchorCtr="0">
          <a:noAutofit/>
        </a:bodyPr>
        <a:lstStyle/>
        <a:p>
          <a:pPr marL="0" lvl="0" indent="0" algn="l" defTabSz="488950">
            <a:lnSpc>
              <a:spcPct val="90000"/>
            </a:lnSpc>
            <a:spcBef>
              <a:spcPct val="0"/>
            </a:spcBef>
            <a:spcAft>
              <a:spcPct val="35000"/>
            </a:spcAft>
            <a:buNone/>
          </a:pPr>
          <a:r>
            <a:rPr lang="en-US" sz="1100" kern="1200"/>
            <a:t>Calculate the number of launches on each site</a:t>
          </a:r>
        </a:p>
      </dsp:txBody>
      <dsp:txXfrm>
        <a:off x="1440716" y="744884"/>
        <a:ext cx="4322151" cy="487637"/>
      </dsp:txXfrm>
    </dsp:sp>
    <dsp:sp modelId="{C0753AF0-27B7-4CE3-8ABF-527CDB4EF201}">
      <dsp:nvSpPr>
        <dsp:cNvPr id="0" name=""/>
        <dsp:cNvSpPr/>
      </dsp:nvSpPr>
      <dsp:spPr>
        <a:xfrm rot="10800000">
          <a:off x="0" y="1989"/>
          <a:ext cx="1440717" cy="750212"/>
        </a:xfrm>
        <a:prstGeom prst="upArrowCallout">
          <a:avLst>
            <a:gd name="adj1" fmla="val 5000"/>
            <a:gd name="adj2" fmla="val 10000"/>
            <a:gd name="adj3" fmla="val 15000"/>
            <a:gd name="adj4" fmla="val 64977"/>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464" tIns="120904" rIns="102464" bIns="120904" numCol="1" spcCol="1270" anchor="ctr" anchorCtr="0">
          <a:noAutofit/>
        </a:bodyPr>
        <a:lstStyle/>
        <a:p>
          <a:pPr marL="0" lvl="0" indent="0" algn="ctr" defTabSz="755650">
            <a:lnSpc>
              <a:spcPct val="90000"/>
            </a:lnSpc>
            <a:spcBef>
              <a:spcPct val="0"/>
            </a:spcBef>
            <a:spcAft>
              <a:spcPct val="35000"/>
            </a:spcAft>
            <a:buNone/>
          </a:pPr>
          <a:r>
            <a:rPr lang="en-US" sz="1700" kern="1200"/>
            <a:t>Perform</a:t>
          </a:r>
        </a:p>
      </dsp:txBody>
      <dsp:txXfrm rot="-10800000">
        <a:off x="0" y="1989"/>
        <a:ext cx="1440717" cy="487637"/>
      </dsp:txXfrm>
    </dsp:sp>
    <dsp:sp modelId="{BD212628-8B58-4082-ADDE-3E5EF3F820F9}">
      <dsp:nvSpPr>
        <dsp:cNvPr id="0" name=""/>
        <dsp:cNvSpPr/>
      </dsp:nvSpPr>
      <dsp:spPr>
        <a:xfrm>
          <a:off x="1440716" y="1989"/>
          <a:ext cx="4322151" cy="487637"/>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7674" tIns="139700" rIns="87674" bIns="139700" numCol="1" spcCol="1270" anchor="ctr" anchorCtr="0">
          <a:noAutofit/>
        </a:bodyPr>
        <a:lstStyle/>
        <a:p>
          <a:pPr marL="0" lvl="0" indent="0" algn="l" defTabSz="488950">
            <a:lnSpc>
              <a:spcPct val="90000"/>
            </a:lnSpc>
            <a:spcBef>
              <a:spcPct val="0"/>
            </a:spcBef>
            <a:spcAft>
              <a:spcPct val="35000"/>
            </a:spcAft>
            <a:buNone/>
          </a:pPr>
          <a:r>
            <a:rPr lang="en-US" sz="1100" kern="1200"/>
            <a:t>Perform Exploratory Data Analysis and determine training labels</a:t>
          </a:r>
        </a:p>
      </dsp:txBody>
      <dsp:txXfrm>
        <a:off x="1440716" y="1989"/>
        <a:ext cx="4322151" cy="48763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D5F93B6-88EA-4600-B9C6-7900C4E73035}">
      <dsp:nvSpPr>
        <dsp:cNvPr id="0" name=""/>
        <dsp:cNvSpPr/>
      </dsp:nvSpPr>
      <dsp:spPr>
        <a:xfrm>
          <a:off x="3653" y="1956030"/>
          <a:ext cx="988949" cy="139444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Create a </a:t>
          </a:r>
          <a:r>
            <a:rPr lang="en-US" sz="900" kern="1200" dirty="0" err="1"/>
            <a:t>Numpy</a:t>
          </a:r>
          <a:r>
            <a:rPr lang="en-US" sz="900" kern="1200" dirty="0"/>
            <a:t> array from the column “Class” in data, by applying the method “</a:t>
          </a:r>
          <a:r>
            <a:rPr lang="en-US" sz="900" kern="1200" dirty="0" err="1"/>
            <a:t>to_numpy</a:t>
          </a:r>
          <a:r>
            <a:rPr lang="en-US" sz="900" kern="1200" dirty="0"/>
            <a:t>”</a:t>
          </a:r>
        </a:p>
      </dsp:txBody>
      <dsp:txXfrm>
        <a:off x="32618" y="1984995"/>
        <a:ext cx="931019" cy="1336510"/>
      </dsp:txXfrm>
    </dsp:sp>
    <dsp:sp modelId="{C027BB48-D414-4B30-B138-CEF074F01D31}">
      <dsp:nvSpPr>
        <dsp:cNvPr id="0" name=""/>
        <dsp:cNvSpPr/>
      </dsp:nvSpPr>
      <dsp:spPr>
        <a:xfrm>
          <a:off x="1091497" y="2530621"/>
          <a:ext cx="209657" cy="24525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US" sz="700" kern="1200"/>
        </a:p>
      </dsp:txBody>
      <dsp:txXfrm>
        <a:off x="1091497" y="2579673"/>
        <a:ext cx="146760" cy="147155"/>
      </dsp:txXfrm>
    </dsp:sp>
    <dsp:sp modelId="{52E909F5-64C4-4EC4-AE76-44DE0F49907A}">
      <dsp:nvSpPr>
        <dsp:cNvPr id="0" name=""/>
        <dsp:cNvSpPr/>
      </dsp:nvSpPr>
      <dsp:spPr>
        <a:xfrm>
          <a:off x="1388182" y="1956030"/>
          <a:ext cx="988949" cy="139444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Standardize the data using the method </a:t>
          </a:r>
          <a:r>
            <a:rPr lang="en-US" sz="900" kern="1200" dirty="0" err="1"/>
            <a:t>StandardScaler</a:t>
          </a:r>
          <a:r>
            <a:rPr lang="en-US" sz="900" kern="1200" dirty="0"/>
            <a:t>, then we use the methods “fit” and “transform”</a:t>
          </a:r>
        </a:p>
      </dsp:txBody>
      <dsp:txXfrm>
        <a:off x="1417147" y="1984995"/>
        <a:ext cx="931019" cy="1336510"/>
      </dsp:txXfrm>
    </dsp:sp>
    <dsp:sp modelId="{D0C903FD-736E-4120-BEAB-618AB8BCC3A2}">
      <dsp:nvSpPr>
        <dsp:cNvPr id="0" name=""/>
        <dsp:cNvSpPr/>
      </dsp:nvSpPr>
      <dsp:spPr>
        <a:xfrm>
          <a:off x="2476026" y="2530621"/>
          <a:ext cx="209657" cy="24525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US" sz="700" kern="1200"/>
        </a:p>
      </dsp:txBody>
      <dsp:txXfrm>
        <a:off x="2476026" y="2579673"/>
        <a:ext cx="146760" cy="147155"/>
      </dsp:txXfrm>
    </dsp:sp>
    <dsp:sp modelId="{1F2C3EFD-744F-4305-908D-28E152623E52}">
      <dsp:nvSpPr>
        <dsp:cNvPr id="0" name=""/>
        <dsp:cNvSpPr/>
      </dsp:nvSpPr>
      <dsp:spPr>
        <a:xfrm>
          <a:off x="2772711" y="1956030"/>
          <a:ext cx="988949" cy="139444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Use the function </a:t>
          </a:r>
          <a:r>
            <a:rPr lang="en-US" sz="900" kern="1200" dirty="0" err="1"/>
            <a:t>train_test_split</a:t>
          </a:r>
          <a:r>
            <a:rPr lang="en-US" sz="900" kern="1200" dirty="0"/>
            <a:t> to split the data X and Y into training and test data</a:t>
          </a:r>
        </a:p>
      </dsp:txBody>
      <dsp:txXfrm>
        <a:off x="2801676" y="1984995"/>
        <a:ext cx="931019" cy="1336510"/>
      </dsp:txXfrm>
    </dsp:sp>
    <dsp:sp modelId="{2A85E58E-05F1-407B-BBC5-A055A1513B7C}">
      <dsp:nvSpPr>
        <dsp:cNvPr id="0" name=""/>
        <dsp:cNvSpPr/>
      </dsp:nvSpPr>
      <dsp:spPr>
        <a:xfrm>
          <a:off x="3860556" y="2530621"/>
          <a:ext cx="209657" cy="24525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US" sz="700" kern="1200"/>
        </a:p>
      </dsp:txBody>
      <dsp:txXfrm>
        <a:off x="3860556" y="2579673"/>
        <a:ext cx="146760" cy="147155"/>
      </dsp:txXfrm>
    </dsp:sp>
    <dsp:sp modelId="{65F05C76-A0C1-4AC6-B52F-87BDC7038AA5}">
      <dsp:nvSpPr>
        <dsp:cNvPr id="0" name=""/>
        <dsp:cNvSpPr/>
      </dsp:nvSpPr>
      <dsp:spPr>
        <a:xfrm>
          <a:off x="4157241" y="1956030"/>
          <a:ext cx="988949" cy="139444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Create a </a:t>
          </a:r>
          <a:r>
            <a:rPr lang="en-US" sz="900" kern="1200" dirty="0" err="1"/>
            <a:t>GridSearchCV</a:t>
          </a:r>
          <a:r>
            <a:rPr lang="en-US" sz="900" kern="1200" dirty="0"/>
            <a:t> object with cv = 10 for </a:t>
          </a:r>
          <a:r>
            <a:rPr lang="en-US" sz="900" kern="1200" dirty="0" err="1"/>
            <a:t>LogReg</a:t>
          </a:r>
          <a:r>
            <a:rPr lang="en-US" sz="900" kern="1200" dirty="0"/>
            <a:t>, SVM, Decision Tree, and KNN to find the best parameters from the dictionary parameters</a:t>
          </a:r>
        </a:p>
      </dsp:txBody>
      <dsp:txXfrm>
        <a:off x="4186206" y="1984995"/>
        <a:ext cx="931019" cy="1336510"/>
      </dsp:txXfrm>
    </dsp:sp>
    <dsp:sp modelId="{026C37D1-7B03-42E9-9F18-901DE2AD56F1}">
      <dsp:nvSpPr>
        <dsp:cNvPr id="0" name=""/>
        <dsp:cNvSpPr/>
      </dsp:nvSpPr>
      <dsp:spPr>
        <a:xfrm>
          <a:off x="5245085" y="2530621"/>
          <a:ext cx="209657" cy="24525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US" sz="700" kern="1200"/>
        </a:p>
      </dsp:txBody>
      <dsp:txXfrm>
        <a:off x="5245085" y="2579673"/>
        <a:ext cx="146760" cy="147155"/>
      </dsp:txXfrm>
    </dsp:sp>
    <dsp:sp modelId="{A9F35BF9-8252-4E03-A225-4EFF29332326}">
      <dsp:nvSpPr>
        <dsp:cNvPr id="0" name=""/>
        <dsp:cNvSpPr/>
      </dsp:nvSpPr>
      <dsp:spPr>
        <a:xfrm>
          <a:off x="5541770" y="1956030"/>
          <a:ext cx="988949" cy="139444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Apply </a:t>
          </a:r>
          <a:r>
            <a:rPr lang="en-US" sz="900" kern="1200" dirty="0" err="1"/>
            <a:t>GridSearchCV</a:t>
          </a:r>
          <a:r>
            <a:rPr lang="en-US" sz="900" kern="1200" dirty="0"/>
            <a:t> on </a:t>
          </a:r>
          <a:r>
            <a:rPr lang="en-US" sz="900" kern="1200" dirty="0" err="1"/>
            <a:t>LogReg</a:t>
          </a:r>
          <a:r>
            <a:rPr lang="en-US" sz="900" kern="1200" dirty="0"/>
            <a:t>, SVM, Decision Tree, and KNN models</a:t>
          </a:r>
        </a:p>
      </dsp:txBody>
      <dsp:txXfrm>
        <a:off x="5570735" y="1984995"/>
        <a:ext cx="931019" cy="1336510"/>
      </dsp:txXfrm>
    </dsp:sp>
    <dsp:sp modelId="{A05ACE80-B2CB-4126-965E-B921A448741F}">
      <dsp:nvSpPr>
        <dsp:cNvPr id="0" name=""/>
        <dsp:cNvSpPr/>
      </dsp:nvSpPr>
      <dsp:spPr>
        <a:xfrm>
          <a:off x="6629614" y="2530621"/>
          <a:ext cx="209657" cy="24525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US" sz="700" kern="1200"/>
        </a:p>
      </dsp:txBody>
      <dsp:txXfrm>
        <a:off x="6629614" y="2579673"/>
        <a:ext cx="146760" cy="147155"/>
      </dsp:txXfrm>
    </dsp:sp>
    <dsp:sp modelId="{58A1C678-9F0D-4210-A4C8-FA29003F6D65}">
      <dsp:nvSpPr>
        <dsp:cNvPr id="0" name=""/>
        <dsp:cNvSpPr/>
      </dsp:nvSpPr>
      <dsp:spPr>
        <a:xfrm>
          <a:off x="6926299" y="1956030"/>
          <a:ext cx="988949" cy="139444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Calculate the accuracy on the test data using the method “.score()”</a:t>
          </a:r>
        </a:p>
      </dsp:txBody>
      <dsp:txXfrm>
        <a:off x="6955264" y="1984995"/>
        <a:ext cx="931019" cy="1336510"/>
      </dsp:txXfrm>
    </dsp:sp>
    <dsp:sp modelId="{F64DB931-2BF9-4C1D-B389-58870C46CBEC}">
      <dsp:nvSpPr>
        <dsp:cNvPr id="0" name=""/>
        <dsp:cNvSpPr/>
      </dsp:nvSpPr>
      <dsp:spPr>
        <a:xfrm>
          <a:off x="8014144" y="2530621"/>
          <a:ext cx="209657" cy="24525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US" sz="700" kern="1200"/>
        </a:p>
      </dsp:txBody>
      <dsp:txXfrm>
        <a:off x="8014144" y="2579673"/>
        <a:ext cx="146760" cy="147155"/>
      </dsp:txXfrm>
    </dsp:sp>
    <dsp:sp modelId="{6A30DB54-7B7E-455E-B241-270F9AE8F561}">
      <dsp:nvSpPr>
        <dsp:cNvPr id="0" name=""/>
        <dsp:cNvSpPr/>
      </dsp:nvSpPr>
      <dsp:spPr>
        <a:xfrm>
          <a:off x="8310829" y="1956030"/>
          <a:ext cx="988949" cy="139444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Analyze the confusion matrix for all models</a:t>
          </a:r>
        </a:p>
      </dsp:txBody>
      <dsp:txXfrm>
        <a:off x="8339794" y="1984995"/>
        <a:ext cx="931019" cy="1336510"/>
      </dsp:txXfrm>
    </dsp:sp>
    <dsp:sp modelId="{76F1EEAA-9010-47EC-9EAC-F18AD56A7A8A}">
      <dsp:nvSpPr>
        <dsp:cNvPr id="0" name=""/>
        <dsp:cNvSpPr/>
      </dsp:nvSpPr>
      <dsp:spPr>
        <a:xfrm>
          <a:off x="9398673" y="2530621"/>
          <a:ext cx="209657" cy="24525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US" sz="700" kern="1200"/>
        </a:p>
      </dsp:txBody>
      <dsp:txXfrm>
        <a:off x="9398673" y="2579673"/>
        <a:ext cx="146760" cy="147155"/>
      </dsp:txXfrm>
    </dsp:sp>
    <dsp:sp modelId="{6C4A0C23-40A9-4123-9EBC-4DE9CEC204B0}">
      <dsp:nvSpPr>
        <dsp:cNvPr id="0" name=""/>
        <dsp:cNvSpPr/>
      </dsp:nvSpPr>
      <dsp:spPr>
        <a:xfrm>
          <a:off x="9695358" y="1956030"/>
          <a:ext cx="988949" cy="139444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Find the method that performs best by analyzing the accuracy of each method</a:t>
          </a:r>
        </a:p>
      </dsp:txBody>
      <dsp:txXfrm>
        <a:off x="9724323" y="1984995"/>
        <a:ext cx="931019" cy="133651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C2FC409-66FA-4381-9F5A-C96103DDC609}">
      <dsp:nvSpPr>
        <dsp:cNvPr id="0" name=""/>
        <dsp:cNvSpPr/>
      </dsp:nvSpPr>
      <dsp:spPr>
        <a:xfrm>
          <a:off x="0" y="163840"/>
          <a:ext cx="4336280" cy="7137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l" defTabSz="444500">
            <a:lnSpc>
              <a:spcPct val="90000"/>
            </a:lnSpc>
            <a:spcBef>
              <a:spcPct val="0"/>
            </a:spcBef>
            <a:spcAft>
              <a:spcPct val="35000"/>
            </a:spcAft>
            <a:buNone/>
          </a:pPr>
          <a:r>
            <a:rPr lang="en-US" sz="1000" b="0" i="0" kern="1200"/>
            <a:t>Rockets are launched from the equator for a few reasons. One reason is that the Earth's rotation is fastest at the equator, which means that a rocket launched from the equator will receive a boost from the Earth's rotational velocity. This can save on fuel and increase the payload that a rocket can carry.</a:t>
          </a:r>
          <a:endParaRPr lang="en-US" sz="1000" kern="1200"/>
        </a:p>
      </dsp:txBody>
      <dsp:txXfrm>
        <a:off x="34840" y="198680"/>
        <a:ext cx="4266600" cy="644020"/>
      </dsp:txXfrm>
    </dsp:sp>
    <dsp:sp modelId="{62920861-3AC6-4E13-B6FD-88CA8E9FEDAB}">
      <dsp:nvSpPr>
        <dsp:cNvPr id="0" name=""/>
        <dsp:cNvSpPr/>
      </dsp:nvSpPr>
      <dsp:spPr>
        <a:xfrm>
          <a:off x="0" y="906340"/>
          <a:ext cx="4336280" cy="7137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l" defTabSz="444500">
            <a:lnSpc>
              <a:spcPct val="90000"/>
            </a:lnSpc>
            <a:spcBef>
              <a:spcPct val="0"/>
            </a:spcBef>
            <a:spcAft>
              <a:spcPct val="35000"/>
            </a:spcAft>
            <a:buNone/>
          </a:pPr>
          <a:r>
            <a:rPr lang="en-US" sz="1000" b="0" i="0" kern="1200"/>
            <a:t>Another reason is that the Earth's magnetic field is tilted at about 11 degrees relative to its rotational axis. This means that at higher latitudes, the Earth's magnetic field can interfere with the rocket's guidance systems and cause errors. Launching from the equator minimizes this effect.</a:t>
          </a:r>
          <a:endParaRPr lang="en-US" sz="1000" kern="1200"/>
        </a:p>
      </dsp:txBody>
      <dsp:txXfrm>
        <a:off x="34840" y="941180"/>
        <a:ext cx="4266600" cy="644020"/>
      </dsp:txXfrm>
    </dsp:sp>
    <dsp:sp modelId="{E6D3562D-2D36-46FF-A41E-489C42D6C59E}">
      <dsp:nvSpPr>
        <dsp:cNvPr id="0" name=""/>
        <dsp:cNvSpPr/>
      </dsp:nvSpPr>
      <dsp:spPr>
        <a:xfrm>
          <a:off x="0" y="1648840"/>
          <a:ext cx="4336280" cy="7137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l" defTabSz="444500">
            <a:lnSpc>
              <a:spcPct val="90000"/>
            </a:lnSpc>
            <a:spcBef>
              <a:spcPct val="0"/>
            </a:spcBef>
            <a:spcAft>
              <a:spcPct val="35000"/>
            </a:spcAft>
            <a:buNone/>
          </a:pPr>
          <a:r>
            <a:rPr lang="en-US" sz="1000" b="0" i="0" kern="1200"/>
            <a:t>Finally, launching from the equator also allows rockets to take advantage of the Earth's rotational momentum to reach a desired orbit more efficiently. This can be particularly important for geostationary orbits, which require a specific inclination relative to the equator.</a:t>
          </a:r>
          <a:endParaRPr lang="en-US" sz="1000" kern="1200"/>
        </a:p>
      </dsp:txBody>
      <dsp:txXfrm>
        <a:off x="34840" y="1683680"/>
        <a:ext cx="4266600" cy="644020"/>
      </dsp:txXfrm>
    </dsp:sp>
    <dsp:sp modelId="{6D1E336D-3338-42EA-9EB6-A3090AD8C6BF}">
      <dsp:nvSpPr>
        <dsp:cNvPr id="0" name=""/>
        <dsp:cNvSpPr/>
      </dsp:nvSpPr>
      <dsp:spPr>
        <a:xfrm>
          <a:off x="0" y="2391340"/>
          <a:ext cx="4336280" cy="7137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l" defTabSz="444500">
            <a:lnSpc>
              <a:spcPct val="90000"/>
            </a:lnSpc>
            <a:spcBef>
              <a:spcPct val="0"/>
            </a:spcBef>
            <a:spcAft>
              <a:spcPct val="35000"/>
            </a:spcAft>
            <a:buNone/>
          </a:pPr>
          <a:r>
            <a:rPr lang="en-US" sz="1000" b="0" i="0" kern="1200"/>
            <a:t>Launch sites are often located near the ocean for a few reasons. One reason is that rockets generate a lot of noise and can produce sonic booms when they take off. Launching over the ocean can help to reduce the impact of this noise on nearby communities.</a:t>
          </a:r>
          <a:endParaRPr lang="en-US" sz="1000" kern="1200"/>
        </a:p>
      </dsp:txBody>
      <dsp:txXfrm>
        <a:off x="34840" y="2426180"/>
        <a:ext cx="4266600" cy="644020"/>
      </dsp:txXfrm>
    </dsp:sp>
    <dsp:sp modelId="{9E11EE60-9762-47B5-A624-9DEED9E0AE5D}">
      <dsp:nvSpPr>
        <dsp:cNvPr id="0" name=""/>
        <dsp:cNvSpPr/>
      </dsp:nvSpPr>
      <dsp:spPr>
        <a:xfrm>
          <a:off x="0" y="3133840"/>
          <a:ext cx="4336280" cy="7137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l" defTabSz="444500">
            <a:lnSpc>
              <a:spcPct val="90000"/>
            </a:lnSpc>
            <a:spcBef>
              <a:spcPct val="0"/>
            </a:spcBef>
            <a:spcAft>
              <a:spcPct val="35000"/>
            </a:spcAft>
            <a:buNone/>
          </a:pPr>
          <a:r>
            <a:rPr lang="en-US" sz="1000" b="0" i="0" kern="1200"/>
            <a:t>Another reason is that rockets can produce debris during launch and launching over the ocean can help to minimize the risk of this debris falling on populated areas. The ocean is also a convenient location for recovery operations if a rocket or its components need to be retrieved after launch.</a:t>
          </a:r>
          <a:endParaRPr lang="en-US" sz="1000" kern="1200"/>
        </a:p>
      </dsp:txBody>
      <dsp:txXfrm>
        <a:off x="34840" y="3168680"/>
        <a:ext cx="4266600" cy="644020"/>
      </dsp:txXfrm>
    </dsp:sp>
    <dsp:sp modelId="{799A126B-26AA-4735-94FE-A436D1E1E9E9}">
      <dsp:nvSpPr>
        <dsp:cNvPr id="0" name=""/>
        <dsp:cNvSpPr/>
      </dsp:nvSpPr>
      <dsp:spPr>
        <a:xfrm>
          <a:off x="0" y="3876340"/>
          <a:ext cx="4336280" cy="7137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l" defTabSz="444500">
            <a:lnSpc>
              <a:spcPct val="90000"/>
            </a:lnSpc>
            <a:spcBef>
              <a:spcPct val="0"/>
            </a:spcBef>
            <a:spcAft>
              <a:spcPct val="35000"/>
            </a:spcAft>
            <a:buNone/>
          </a:pPr>
          <a:r>
            <a:rPr lang="en-US" sz="1000" b="0" i="0" kern="1200"/>
            <a:t>Finally, the ocean is also a convenient location for tracking and communication with the rocket during launch. Many launch sites are located near coastal areas where there are already established infrastructure and facilities for tracking and communication.</a:t>
          </a:r>
          <a:endParaRPr lang="en-US" sz="1000" kern="1200"/>
        </a:p>
      </dsp:txBody>
      <dsp:txXfrm>
        <a:off x="34840" y="3911180"/>
        <a:ext cx="4266600" cy="64402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BB974C-8644-421E-9DD5-738B192F5322}">
      <dsp:nvSpPr>
        <dsp:cNvPr id="0" name=""/>
        <dsp:cNvSpPr/>
      </dsp:nvSpPr>
      <dsp:spPr>
        <a:xfrm>
          <a:off x="3040792" y="870618"/>
          <a:ext cx="667342" cy="91440"/>
        </a:xfrm>
        <a:custGeom>
          <a:avLst/>
          <a:gdLst/>
          <a:ahLst/>
          <a:cxnLst/>
          <a:rect l="0" t="0" r="0" b="0"/>
          <a:pathLst>
            <a:path>
              <a:moveTo>
                <a:pt x="0" y="45720"/>
              </a:moveTo>
              <a:lnTo>
                <a:pt x="667342" y="45720"/>
              </a:lnTo>
            </a:path>
          </a:pathLst>
        </a:custGeom>
        <a:noFill/>
        <a:ln w="635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357014" y="912848"/>
        <a:ext cx="34897" cy="6979"/>
      </dsp:txXfrm>
    </dsp:sp>
    <dsp:sp modelId="{3B4A3E89-098A-4529-B48D-FF57883EFA26}">
      <dsp:nvSpPr>
        <dsp:cNvPr id="0" name=""/>
        <dsp:cNvSpPr/>
      </dsp:nvSpPr>
      <dsp:spPr>
        <a:xfrm>
          <a:off x="8061" y="5979"/>
          <a:ext cx="3034531" cy="1820718"/>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695" tIns="156081" rIns="148695" bIns="156081" numCol="1" spcCol="1270" anchor="ctr" anchorCtr="0">
          <a:noAutofit/>
        </a:bodyPr>
        <a:lstStyle/>
        <a:p>
          <a:pPr marL="0" lvl="0" indent="0" algn="ctr" defTabSz="933450">
            <a:lnSpc>
              <a:spcPct val="90000"/>
            </a:lnSpc>
            <a:spcBef>
              <a:spcPct val="0"/>
            </a:spcBef>
            <a:spcAft>
              <a:spcPct val="35000"/>
            </a:spcAft>
            <a:buNone/>
          </a:pPr>
          <a:r>
            <a:rPr lang="en-US" sz="2100" kern="1200"/>
            <a:t>Based on our analysis we can determine that the decision tree model is the best algorithm </a:t>
          </a:r>
        </a:p>
      </dsp:txBody>
      <dsp:txXfrm>
        <a:off x="8061" y="5979"/>
        <a:ext cx="3034531" cy="1820718"/>
      </dsp:txXfrm>
    </dsp:sp>
    <dsp:sp modelId="{551AA6DB-A5BE-4226-940F-48D93B5E4232}">
      <dsp:nvSpPr>
        <dsp:cNvPr id="0" name=""/>
        <dsp:cNvSpPr/>
      </dsp:nvSpPr>
      <dsp:spPr>
        <a:xfrm>
          <a:off x="6773265" y="870618"/>
          <a:ext cx="667342" cy="91440"/>
        </a:xfrm>
        <a:custGeom>
          <a:avLst/>
          <a:gdLst/>
          <a:ahLst/>
          <a:cxnLst/>
          <a:rect l="0" t="0" r="0" b="0"/>
          <a:pathLst>
            <a:path>
              <a:moveTo>
                <a:pt x="0" y="45720"/>
              </a:moveTo>
              <a:lnTo>
                <a:pt x="667342" y="45720"/>
              </a:lnTo>
            </a:path>
          </a:pathLst>
        </a:custGeom>
        <a:noFill/>
        <a:ln w="6350" cap="flat" cmpd="sng" algn="ctr">
          <a:solidFill>
            <a:schemeClr val="accent2">
              <a:hueOff val="-363841"/>
              <a:satOff val="-20982"/>
              <a:lumOff val="2157"/>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7089488" y="912848"/>
        <a:ext cx="34897" cy="6979"/>
      </dsp:txXfrm>
    </dsp:sp>
    <dsp:sp modelId="{78FA1B1C-CDCB-4870-9D46-3086E01B8C30}">
      <dsp:nvSpPr>
        <dsp:cNvPr id="0" name=""/>
        <dsp:cNvSpPr/>
      </dsp:nvSpPr>
      <dsp:spPr>
        <a:xfrm>
          <a:off x="3740534" y="5979"/>
          <a:ext cx="3034531" cy="1820718"/>
        </a:xfrm>
        <a:prstGeom prst="rect">
          <a:avLst/>
        </a:prstGeom>
        <a:solidFill>
          <a:schemeClr val="accent2">
            <a:hueOff val="-291073"/>
            <a:satOff val="-16786"/>
            <a:lumOff val="172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695" tIns="156081" rIns="148695" bIns="156081" numCol="1" spcCol="1270" anchor="ctr" anchorCtr="0">
          <a:noAutofit/>
        </a:bodyPr>
        <a:lstStyle/>
        <a:p>
          <a:pPr marL="0" lvl="0" indent="0" algn="ctr" defTabSz="933450">
            <a:lnSpc>
              <a:spcPct val="90000"/>
            </a:lnSpc>
            <a:spcBef>
              <a:spcPct val="0"/>
            </a:spcBef>
            <a:spcAft>
              <a:spcPct val="35000"/>
            </a:spcAft>
            <a:buNone/>
          </a:pPr>
          <a:r>
            <a:rPr lang="en-US" sz="2100" kern="1200"/>
            <a:t>Launches with a lower payload mass prove to be better results than most launches with a greater payload mass</a:t>
          </a:r>
        </a:p>
      </dsp:txBody>
      <dsp:txXfrm>
        <a:off x="3740534" y="5979"/>
        <a:ext cx="3034531" cy="1820718"/>
      </dsp:txXfrm>
    </dsp:sp>
    <dsp:sp modelId="{BA2EC767-2E22-47CA-BF60-279B65A90506}">
      <dsp:nvSpPr>
        <dsp:cNvPr id="0" name=""/>
        <dsp:cNvSpPr/>
      </dsp:nvSpPr>
      <dsp:spPr>
        <a:xfrm>
          <a:off x="1525326" y="1824897"/>
          <a:ext cx="7464946" cy="667342"/>
        </a:xfrm>
        <a:custGeom>
          <a:avLst/>
          <a:gdLst/>
          <a:ahLst/>
          <a:cxnLst/>
          <a:rect l="0" t="0" r="0" b="0"/>
          <a:pathLst>
            <a:path>
              <a:moveTo>
                <a:pt x="7464946" y="0"/>
              </a:moveTo>
              <a:lnTo>
                <a:pt x="7464946" y="350771"/>
              </a:lnTo>
              <a:lnTo>
                <a:pt x="0" y="350771"/>
              </a:lnTo>
              <a:lnTo>
                <a:pt x="0" y="667342"/>
              </a:lnTo>
            </a:path>
          </a:pathLst>
        </a:custGeom>
        <a:noFill/>
        <a:ln w="6350" cap="flat" cmpd="sng" algn="ctr">
          <a:solidFill>
            <a:schemeClr val="accent2">
              <a:hueOff val="-727682"/>
              <a:satOff val="-41964"/>
              <a:lumOff val="4314"/>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070362" y="2155079"/>
        <a:ext cx="374875" cy="6979"/>
      </dsp:txXfrm>
    </dsp:sp>
    <dsp:sp modelId="{46EBFBE2-51D0-42C1-95C0-F68C67B4D7B3}">
      <dsp:nvSpPr>
        <dsp:cNvPr id="0" name=""/>
        <dsp:cNvSpPr/>
      </dsp:nvSpPr>
      <dsp:spPr>
        <a:xfrm>
          <a:off x="7473007" y="5979"/>
          <a:ext cx="3034531" cy="1820718"/>
        </a:xfrm>
        <a:prstGeom prst="rect">
          <a:avLst/>
        </a:prstGeom>
        <a:solidFill>
          <a:schemeClr val="accent2">
            <a:hueOff val="-582145"/>
            <a:satOff val="-33571"/>
            <a:lumOff val="345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695" tIns="156081" rIns="148695" bIns="156081" numCol="1" spcCol="1270" anchor="ctr" anchorCtr="0">
          <a:noAutofit/>
        </a:bodyPr>
        <a:lstStyle/>
        <a:p>
          <a:pPr marL="0" lvl="0" indent="0" algn="ctr" defTabSz="933450">
            <a:lnSpc>
              <a:spcPct val="90000"/>
            </a:lnSpc>
            <a:spcBef>
              <a:spcPct val="0"/>
            </a:spcBef>
            <a:spcAft>
              <a:spcPct val="35000"/>
            </a:spcAft>
            <a:buNone/>
          </a:pPr>
          <a:r>
            <a:rPr lang="en-US" sz="2100" kern="1200"/>
            <a:t>Launch sites are in proximity to the equator line and all sites are in close proximity to the coastline</a:t>
          </a:r>
        </a:p>
      </dsp:txBody>
      <dsp:txXfrm>
        <a:off x="7473007" y="5979"/>
        <a:ext cx="3034531" cy="1820718"/>
      </dsp:txXfrm>
    </dsp:sp>
    <dsp:sp modelId="{47B7D6E6-BBDA-4A50-8DEB-B79D1922F995}">
      <dsp:nvSpPr>
        <dsp:cNvPr id="0" name=""/>
        <dsp:cNvSpPr/>
      </dsp:nvSpPr>
      <dsp:spPr>
        <a:xfrm>
          <a:off x="3040792" y="3389279"/>
          <a:ext cx="667342" cy="91440"/>
        </a:xfrm>
        <a:custGeom>
          <a:avLst/>
          <a:gdLst/>
          <a:ahLst/>
          <a:cxnLst/>
          <a:rect l="0" t="0" r="0" b="0"/>
          <a:pathLst>
            <a:path>
              <a:moveTo>
                <a:pt x="0" y="45720"/>
              </a:moveTo>
              <a:lnTo>
                <a:pt x="667342" y="45720"/>
              </a:lnTo>
            </a:path>
          </a:pathLst>
        </a:custGeom>
        <a:noFill/>
        <a:ln w="6350" cap="flat" cmpd="sng" algn="ctr">
          <a:solidFill>
            <a:schemeClr val="accent2">
              <a:hueOff val="-1091522"/>
              <a:satOff val="-62946"/>
              <a:lumOff val="6471"/>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357014" y="3431509"/>
        <a:ext cx="34897" cy="6979"/>
      </dsp:txXfrm>
    </dsp:sp>
    <dsp:sp modelId="{FD4C33E4-A5C4-438D-BB5D-F9A7D0C0AD6A}">
      <dsp:nvSpPr>
        <dsp:cNvPr id="0" name=""/>
        <dsp:cNvSpPr/>
      </dsp:nvSpPr>
      <dsp:spPr>
        <a:xfrm>
          <a:off x="8061" y="2524640"/>
          <a:ext cx="3034531" cy="1820718"/>
        </a:xfrm>
        <a:prstGeom prst="rect">
          <a:avLst/>
        </a:prstGeom>
        <a:solidFill>
          <a:schemeClr val="accent2">
            <a:hueOff val="-873218"/>
            <a:satOff val="-50357"/>
            <a:lumOff val="517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695" tIns="156081" rIns="148695" bIns="156081" numCol="1" spcCol="1270" anchor="ctr" anchorCtr="0">
          <a:noAutofit/>
        </a:bodyPr>
        <a:lstStyle/>
        <a:p>
          <a:pPr marL="0" lvl="0" indent="0" algn="ctr" defTabSz="933450">
            <a:lnSpc>
              <a:spcPct val="90000"/>
            </a:lnSpc>
            <a:spcBef>
              <a:spcPct val="0"/>
            </a:spcBef>
            <a:spcAft>
              <a:spcPct val="35000"/>
            </a:spcAft>
            <a:buNone/>
          </a:pPr>
          <a:r>
            <a:rPr lang="en-US" sz="2100" kern="1200"/>
            <a:t>The success rate of launches increased during 2013-2020</a:t>
          </a:r>
        </a:p>
      </dsp:txBody>
      <dsp:txXfrm>
        <a:off x="8061" y="2524640"/>
        <a:ext cx="3034531" cy="1820718"/>
      </dsp:txXfrm>
    </dsp:sp>
    <dsp:sp modelId="{0CA2DD0D-887A-4ED6-822F-40A954DA8326}">
      <dsp:nvSpPr>
        <dsp:cNvPr id="0" name=""/>
        <dsp:cNvSpPr/>
      </dsp:nvSpPr>
      <dsp:spPr>
        <a:xfrm>
          <a:off x="6773265" y="3389279"/>
          <a:ext cx="667342" cy="91440"/>
        </a:xfrm>
        <a:custGeom>
          <a:avLst/>
          <a:gdLst/>
          <a:ahLst/>
          <a:cxnLst/>
          <a:rect l="0" t="0" r="0" b="0"/>
          <a:pathLst>
            <a:path>
              <a:moveTo>
                <a:pt x="0" y="45720"/>
              </a:moveTo>
              <a:lnTo>
                <a:pt x="667342" y="45720"/>
              </a:lnTo>
            </a:path>
          </a:pathLst>
        </a:custGeom>
        <a:noFill/>
        <a:ln w="6350" cap="flat" cmpd="sng" algn="ctr">
          <a:solidFill>
            <a:schemeClr val="accent2">
              <a:hueOff val="-1455363"/>
              <a:satOff val="-83928"/>
              <a:lumOff val="8628"/>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7089488" y="3431509"/>
        <a:ext cx="34897" cy="6979"/>
      </dsp:txXfrm>
    </dsp:sp>
    <dsp:sp modelId="{E790E397-3774-4966-A08C-3B2853EF5DE1}">
      <dsp:nvSpPr>
        <dsp:cNvPr id="0" name=""/>
        <dsp:cNvSpPr/>
      </dsp:nvSpPr>
      <dsp:spPr>
        <a:xfrm>
          <a:off x="3740534" y="2524640"/>
          <a:ext cx="3034531" cy="1820718"/>
        </a:xfrm>
        <a:prstGeom prst="rect">
          <a:avLst/>
        </a:prstGeom>
        <a:solidFill>
          <a:schemeClr val="accent2">
            <a:hueOff val="-1164290"/>
            <a:satOff val="-67142"/>
            <a:lumOff val="690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695" tIns="156081" rIns="148695" bIns="156081" numCol="1" spcCol="1270" anchor="ctr" anchorCtr="0">
          <a:noAutofit/>
        </a:bodyPr>
        <a:lstStyle/>
        <a:p>
          <a:pPr marL="0" lvl="0" indent="0" algn="ctr" defTabSz="933450">
            <a:lnSpc>
              <a:spcPct val="90000"/>
            </a:lnSpc>
            <a:spcBef>
              <a:spcPct val="0"/>
            </a:spcBef>
            <a:spcAft>
              <a:spcPct val="35000"/>
            </a:spcAft>
            <a:buNone/>
          </a:pPr>
          <a:r>
            <a:rPr lang="en-US" sz="2100" kern="1200"/>
            <a:t>KSC LC-39A has the highest success rate of the launches from all the sites</a:t>
          </a:r>
        </a:p>
      </dsp:txBody>
      <dsp:txXfrm>
        <a:off x="3740534" y="2524640"/>
        <a:ext cx="3034531" cy="1820718"/>
      </dsp:txXfrm>
    </dsp:sp>
    <dsp:sp modelId="{3810FAC8-4003-48F4-8F08-71946204F958}">
      <dsp:nvSpPr>
        <dsp:cNvPr id="0" name=""/>
        <dsp:cNvSpPr/>
      </dsp:nvSpPr>
      <dsp:spPr>
        <a:xfrm>
          <a:off x="7473007" y="2524640"/>
          <a:ext cx="3034531" cy="1820718"/>
        </a:xfrm>
        <a:prstGeom prst="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695" tIns="156081" rIns="148695" bIns="156081" numCol="1" spcCol="1270" anchor="ctr" anchorCtr="0">
          <a:noAutofit/>
        </a:bodyPr>
        <a:lstStyle/>
        <a:p>
          <a:pPr marL="0" lvl="0" indent="0" algn="ctr" defTabSz="933450">
            <a:lnSpc>
              <a:spcPct val="90000"/>
            </a:lnSpc>
            <a:spcBef>
              <a:spcPct val="0"/>
            </a:spcBef>
            <a:spcAft>
              <a:spcPct val="35000"/>
            </a:spcAft>
            <a:buNone/>
          </a:pPr>
          <a:r>
            <a:rPr lang="en-US" sz="2100" kern="1200"/>
            <a:t>Decision tree classifier can be used to predict successful landings and increase profits </a:t>
          </a:r>
        </a:p>
      </dsp:txBody>
      <dsp:txXfrm>
        <a:off x="7473007" y="2524640"/>
        <a:ext cx="3034531" cy="1820718"/>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6/7/layout/ChevronBlockProcess">
  <dgm:title val="Chevron Block Process"/>
  <dgm:desc val="Use to show a progression; a timeline; sequential steps in a task, process, or workflow; or to emphasize movement or direction. Level 1 text appears inside an arrow shape while Level 2 text appears below the arrow shapes."/>
  <dgm:catLst>
    <dgm:cat type="process" pri="5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fact="0.6"/>
      <dgm:constr type="h" for="des" forName="composite" op="equ"/>
      <dgm:constr type="w" for="ch" forName="composite" refType="w"/>
      <dgm:constr type="w" for="des" forName="parTx"/>
      <dgm:constr type="h" for="des" forName="parTx" op="equ"/>
      <dgm:constr type="w" for="des" forName="desTx"/>
      <dgm:constr type="primFontSz" for="des" forName="parTx" val="28"/>
      <dgm:constr type="primFontSz" for="des" forName="desTx" refType="primFontSz" refFor="des" refForName="parTx" op="lte" fact="0.75"/>
      <dgm:constr type="h" for="des" forName="desTx" op="equ"/>
      <dgm:constr type="w" for="ch" forName="space" refType="w" op="equ" fact="-0.005"/>
    </dgm:constrLst>
    <dgm:ruleLst>
      <dgm:rule type="w" for="ch" forName="composite" val="0"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91"/>
              <dgm:constr type="t" for="ch" forName="desTx" refType="h" refFor="ch" refForName="parTx"/>
            </dgm:constrLst>
          </dgm:if>
          <dgm:else name="Name9">
            <dgm:constrLst>
              <dgm:constr type="l" for="ch" forName="parTx"/>
              <dgm:constr type="w" for="ch" forName="parTx" refType="w"/>
              <dgm:constr type="t" for="ch" forName="parTx"/>
              <dgm:constr type="l" for="ch" forName="desTx" refType="w" fact="0.09"/>
              <dgm:constr type="w" for="ch" forName="desTx" refType="w" refFor="ch" refForName="parTx" fact="0.91"/>
              <dgm:constr type="t" for="ch" forName="desTx" refType="h" refFor="ch" refForName="parTx"/>
            </dgm:constrLst>
          </dgm:else>
        </dgm:choose>
        <dgm:ruleLst>
          <dgm:rule type="h" val="INF" fact="NaN" max="NaN"/>
        </dgm:ruleLst>
        <dgm:layoutNode name="parTx" styleLbl="alignNode1">
          <dgm:varLst>
            <dgm:chMax val="0"/>
            <dgm:chPref val="0"/>
          </dgm:varLst>
          <dgm:alg type="tx"/>
          <dgm:choose name="Name10">
            <dgm:if name="Name11" func="var" arg="dir" op="equ" val="norm">
              <dgm:shape xmlns:r="http://schemas.openxmlformats.org/officeDocument/2006/relationships" type="chevron" r:blip="">
                <dgm:adjLst>
                  <dgm:adj idx="1" val="0.3"/>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3"/>
                <dgm:constr type="h"/>
                <dgm:constr type="tMarg" refType="w" fact="0.105"/>
                <dgm:constr type="bMarg" refType="w" fact="0.105"/>
                <dgm:constr type="lMarg" refType="w" fact="0.105"/>
                <dgm:constr type="rMarg" refType="w" fact="0.105"/>
              </dgm:constrLst>
            </dgm:if>
            <dgm:else name="Name15">
              <dgm:constrLst>
                <dgm:constr type="h" refType="w" op="lte" fact="0.3"/>
                <dgm:constr type="h"/>
                <dgm:constr type="tMarg" refType="w" fact="0.105"/>
                <dgm:constr type="bMarg" refType="w" fact="0.105"/>
                <dgm:constr type="lMarg" refType="w" fact="0.105"/>
                <dgm:constr type="rMarg" refType="w" fact="0.105"/>
              </dgm:constrLst>
            </dgm:else>
          </dgm:choose>
          <dgm:ruleLst>
            <dgm:rule type="h" val="INF" fact="NaN" max="NaN"/>
            <dgm:rule type="primFontSz" val="14" fact="NaN" max="NaN"/>
          </dgm:ruleLst>
        </dgm:layoutNode>
        <dgm:layoutNode name="desTx" styleLbl="alignAccFollowNode1">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primFontSz" val="20"/>
            <dgm:constr type="tMarg" refType="w" fact="0.224"/>
            <dgm:constr type="bMarg" refType="w" fact="0.448"/>
            <dgm:constr type="lMarg" refType="w" fact="0.224"/>
            <dgm:constr type="rMarg" refType="w" fact="0.224"/>
          </dgm:constrLst>
          <dgm:ruleLst>
            <dgm:rule type="h" val="INF" fact="NaN" max="NaN"/>
            <dgm:rule type="primFontSz" val="11"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6/7/layout/VerticalDownArrowProcess">
  <dgm:title val="Vertical Down Arrow Process"/>
  <dgm:desc val="Use to show a progression; a timeline; sequential steps in a task, process, or workflow; or to emphasize movement or direction. Level 1 text appears inside an arrow shape while Level 2 text appears below the arrow shapes."/>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2" destOrd="0"/>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36"/>
      <dgm:constr type="primFontSz" for="des" forName="parentTextArrow" refType="primFontSz" refFor="des" refForName="parentTextBox" op="equ"/>
      <dgm:constr type="primFontSz" for="des" forName="descendantArrow" val="24"/>
      <dgm:constr type="primFontSz" for="des" forName="descendantArrow" refType="primFontSz" refFor="des" refForName="parentTextArrow" op="lte"/>
      <dgm:constr type="primFontSz" for="des" forName="descendantBox" refType="primFontSz" refFor="des" refForName="parentTextArrow" op="lte"/>
      <dgm:constr type="primFontSz" for="des" forName="descendantBox" refType="primFontSz" refFor="des" refForName="parentTextBox" op="lte"/>
      <dgm:constr type="primFontSz" for="des" forName="descendantArrow" refType="primFontSz" refFor="des" refForName="parentTextBox" op="lte"/>
      <dgm:constr type="primFontSz" for="des" forName="descendantBox" refType="primFontSz" refFor="des" refForName="descendan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onstrLst>
              <dgm:constr type="w" for="ch" forName="parentTextBox" refType="w" fact="0.25"/>
              <dgm:constr type="h" for="ch" forName="parentTextBox" refType="h"/>
              <dgm:constr type="t" for="ch" forName="parentTextBox"/>
              <dgm:constr type="w" for="ch" forName="descendantBox" refType="w" fact="0.75"/>
              <dgm:constr type="l" for="ch" forName="descendantBox" refType="w" fact="0.25"/>
              <dgm:constr type="b" for="ch" forName="descendantBox" refType="h"/>
              <dgm:constr type="h" for="ch" forName="descendantBox" refType="h"/>
            </dgm:constrLst>
            <dgm:ruleLst/>
            <dgm:layoutNode name="parentTextBox" styleLbl="alignNode1">
              <dgm:alg type="tx"/>
              <dgm:shape xmlns:r="http://schemas.openxmlformats.org/officeDocument/2006/relationships" type="rect" r:blip="">
                <dgm:adjLst/>
              </dgm:shape>
              <dgm:presOf axis="self"/>
              <dgm:constrLst>
                <dgm:constr type="primFontSz" refType="h" op="lte" fact="0.5"/>
                <dgm:constr type="lMarg" refType="w" fact="0.2016"/>
                <dgm:constr type="rMarg" refType="w" fact="0.2016"/>
              </dgm:constrLst>
              <dgm:ruleLst>
                <dgm:rule type="primFontSz" val="13" fact="NaN" max="NaN"/>
              </dgm:ruleLst>
            </dgm:layoutNode>
            <dgm:layoutNode name="descendantBox" styleLbl="bgAccFollowNode1">
              <dgm:alg type="tx">
                <dgm:param type="stBulletLvl" val="0"/>
                <dgm:param type="parTxLTRAlign" val="l"/>
              </dgm:alg>
              <dgm:shape xmlns:r="http://schemas.openxmlformats.org/officeDocument/2006/relationships" type="rect" r:blip="">
                <dgm:adjLst/>
              </dgm:shape>
              <dgm:presOf/>
              <dgm:constrLst>
                <dgm:constr type="tMarg" refType="primFontSz"/>
                <dgm:constr type="bMarg" refType="primFontSz"/>
                <dgm:constr type="lMarg" refType="w" fact="0.0575"/>
                <dgm:constr type="rMarg" refType="w" fact="0.0575"/>
              </dgm:constrLst>
              <dgm:presOf axis="des" ptType="node"/>
              <dgm:ruleLst>
                <dgm:rule type="primFontSz" val="11" fact="NaN" max="NaN"/>
              </dgm:ruleLst>
            </dgm:layoutNode>
          </dgm:layoutNode>
        </dgm:if>
        <dgm:else name="Name17">
          <dgm:layoutNode name="arrowAndChildren">
            <dgm:alg type="composite"/>
            <dgm:shape xmlns:r="http://schemas.openxmlformats.org/officeDocument/2006/relationships" r:blip="">
              <dgm:adjLst/>
            </dgm:shape>
            <dgm:presOf/>
            <dgm:constrLst>
              <dgm:constr type="w" for="ch" forName="parentTextArrow" refType="w" fact="0.25"/>
              <dgm:constr type="t" for="ch" forName="parentTextArrow"/>
              <dgm:constr type="h" for="ch" forName="parentTextArrow" refType="h" fact="0.65"/>
              <dgm:constr type="w" for="ch" forName="arrow" refType="w" fact="0.25"/>
              <dgm:constr type="h" for="ch" forName="arrow" refType="h"/>
              <dgm:constr type="l" for="ch" forName="descendantArrow" refType="w" fact="0.25"/>
              <dgm:constr type="w" for="ch" forName="descendantArrow" refType="w" fact="0.75"/>
              <dgm:constr type="b" for="ch" forName="descendantArrow" refType="h" fact="0.65"/>
              <dgm:constr type="h" for="ch" forName="descendantArrow" refType="h" fact="0.65"/>
            </dgm:constrLst>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constr type="primFontSz" refType="h" op="lte" fact="0.5"/>
                <dgm:constr type="lMarg" refType="w" fact="0.2016"/>
                <dgm:constr type="rMarg" refType="w" fact="0.2016"/>
              </dgm:constrLst>
              <dgm:ruleLst>
                <dgm:rule type="primFontSz" val="13" fact="NaN" max="NaN"/>
              </dgm:ruleLst>
            </dgm:layoutNode>
            <dgm:layoutNode name="arrow" styleLbl="alignNode1">
              <dgm:alg type="sp"/>
              <dgm:shape xmlns:r="http://schemas.openxmlformats.org/officeDocument/2006/relationships" rot="180" type="upArrowCallout" r:blip="">
                <dgm:adjLst>
                  <dgm:adj idx="1" val="0.05"/>
                  <dgm:adj idx="2" val="0.1"/>
                  <dgm:adj idx="3" val="0.15"/>
                </dgm:adjLst>
              </dgm:shape>
              <dgm:presOf axis="self"/>
              <dgm:constrLst/>
              <dgm:ruleLst/>
            </dgm:layoutNode>
            <dgm:layoutNode name="descendantArrow" styleLbl="bgAccFollowNode1">
              <dgm:alg type="tx">
                <dgm:param type="stBulletLvl" val="0"/>
                <dgm:param type="parTxLTRAlign" val="l"/>
              </dgm:alg>
              <dgm:shape xmlns:r="http://schemas.openxmlformats.org/officeDocument/2006/relationships" type="rect" r:blip="">
                <dgm:adjLst/>
              </dgm:shape>
              <dgm:presOf axis="des" ptType="node"/>
              <dgm:constrLst>
                <dgm:constr type="tMarg" refType="primFontSz"/>
                <dgm:constr type="bMarg" refType="primFontSz"/>
                <dgm:constr type="lMarg" refType="w" fact="0.0575"/>
                <dgm:constr type="rMarg" refType="w" fact="0.0575"/>
              </dgm:constrLst>
              <dgm:ruleLst>
                <dgm:rule type="primFontSz" val="11" fact="NaN" max="NaN"/>
              </dgm:ruleLst>
            </dgm:layoutNod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12/18/2022</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12/18/2022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3</a:t>
            </a:fld>
            <a:endParaRPr lang="en-US"/>
          </a:p>
        </p:txBody>
      </p:sp>
    </p:spTree>
    <p:extLst>
      <p:ext uri="{BB962C8B-B14F-4D97-AF65-F5344CB8AC3E}">
        <p14:creationId xmlns:p14="http://schemas.microsoft.com/office/powerpoint/2010/main" val="16913901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47</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12/18/2022</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12/18/2022</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12/18/2022</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12/18/2022</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12/18/2022</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12/18/2022</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12/18/2022</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12/18/2022</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12/18/2022</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12/18/2022</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hyperlink" Target="https://github.com/JBravo805/Applied-Data-Science-Capstone/blob/master/Week1-Capstone-Introduction-and-Understanding-the-Datasets/Data_Wrangling/Hands_On_Lab:/Week1_Hands-on%20Lab_%20Data%20Wrangling.ipynb" TargetMode="External"/><Relationship Id="rId7" Type="http://schemas.openxmlformats.org/officeDocument/2006/relationships/diagramColors" Target="../diagrams/colors3.xml"/><Relationship Id="rId2"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11.xml.rels><?xml version="1.0" encoding="UTF-8" standalone="yes"?>
<Relationships xmlns="http://schemas.openxmlformats.org/package/2006/relationships"><Relationship Id="rId2" Type="http://schemas.openxmlformats.org/officeDocument/2006/relationships/hyperlink" Target="https://github.com/JBravo805/Applied-Data-Science-Capstone/blob/master/Week2_Exploratory_Data_Analysis(EDA)/Exploratory%20Analysis%20Using%20Pandas%20and%20Matplotlib/Hands_On_Lab:/week2_Lab%20EDA%20with%20Visualization%20Lab.ipynb" TargetMode="Externa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hyperlink" Target="https://github.com/JBravo805/Applied-Data-Science-Capstone/blob/master/Week2_Exploratory_Data_Analysis(EDA)/Exploratory_Analysis_Using_SQL/Hands-On-Lab:/week1_Hands-on%20Lab%20Complete%20the%20EDA%20with%20SQL.ipynb" TargetMode="Externa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hyperlink" Target="https://github.com/JBravo805/Applied-Data-Science-Capstone/blob/master/Week3_Interactive%20Visual%20Analytics%20and%20Dashboard/Hands_On_Labs:/Interactive%20Visual%20Analytics%20with%20Folium%20lab.ipynb" TargetMode="Externa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hyperlink" Target="https://github.com/JBravo805/Applied-Data-Science-Capstone/blob/master/Week3_Interactive%20Visual%20Analytics%20and%20Dashboard/Hands_On_Labs:/Week3_Hands-on%20Lab%20Build%20an%20Interactive%20Dashboard%20with%20Ploty%20Dash_spacex_dash_app.py" TargetMode="Externa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hyperlink" Target="https://github.com/JBravo805/Applied-Data-Science-Capstone/blob/master/Week4_Predictive_Analysis_Classification/Hands_On_Lab:/week4_Hands-on%20Lab%20Complete%20the%20Machine%20Learning%20Prediction%20lab.ipynb" TargetMode="External"/><Relationship Id="rId7" Type="http://schemas.openxmlformats.org/officeDocument/2006/relationships/diagramColors" Target="../diagrams/colors4.xml"/><Relationship Id="rId2"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16.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diagramLayout" Target="../diagrams/layout5.xml"/><Relationship Id="rId7" Type="http://schemas.openxmlformats.org/officeDocument/2006/relationships/image" Target="../media/image42.png"/><Relationship Id="rId2" Type="http://schemas.openxmlformats.org/officeDocument/2006/relationships/diagramData" Target="../diagrams/data5.xml"/><Relationship Id="rId1" Type="http://schemas.openxmlformats.org/officeDocument/2006/relationships/slideLayout" Target="../slideLayouts/slideLayout1.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3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image" Target="../media/image52.jpeg"/><Relationship Id="rId1" Type="http://schemas.openxmlformats.org/officeDocument/2006/relationships/slideLayout" Target="../slideLayouts/slideLayout1.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hyperlink" Target="https://github.com/JBravo805/Applied-Data-Science-Capstone" TargetMode="External"/></Relationships>
</file>

<file path=ppt/slides/_rels/slide48.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hyperlink" Target="GitHub%20URL:%20Data%20Collection%20API" TargetMode="External"/><Relationship Id="rId7" Type="http://schemas.openxmlformats.org/officeDocument/2006/relationships/diagramColors" Target="../diagrams/colors1.xml"/><Relationship Id="rId2"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9.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hyperlink" Target="https://github.com/JBravo805/Applied-Data-Science-Capstone/blob/master/Week1-Capstone-Introduction-and-Understanding-the-Datasets/Collecting_The_Data/Hands_On_Lab:/Week1-watsonstudio-Data-Collection-with-Web-Scraping.ipynb" TargetMode="External"/><Relationship Id="rId7" Type="http://schemas.openxmlformats.org/officeDocument/2006/relationships/diagramColors" Target="../diagrams/colors2.xml"/><Relationship Id="rId2"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Jose M Romero</a:t>
            </a:r>
          </a:p>
          <a:p>
            <a:r>
              <a:rPr lang="en-US" dirty="0">
                <a:solidFill>
                  <a:schemeClr val="bg2"/>
                </a:solidFill>
                <a:latin typeface="Abadi" panose="020B0604020104020204" pitchFamily="34" charset="0"/>
                <a:ea typeface="SF Pro" pitchFamily="2" charset="0"/>
                <a:cs typeface="SF Pro" pitchFamily="2" charset="0"/>
              </a:rPr>
              <a:t>12/16/2022</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2" y="1549730"/>
            <a:ext cx="4056822" cy="4877481"/>
          </a:xfrm>
          <a:prstGeom prst="rect">
            <a:avLst/>
          </a:prstGeom>
        </p:spPr>
        <p:txBody>
          <a:bodyPr>
            <a:normAutofit fontScale="70000" lnSpcReduction="20000"/>
          </a:bodyPr>
          <a:lstStyle/>
          <a:p>
            <a:r>
              <a:rPr lang="en-US" sz="2200" dirty="0">
                <a:solidFill>
                  <a:schemeClr val="accent3">
                    <a:lumMod val="25000"/>
                  </a:schemeClr>
                </a:solidFill>
                <a:latin typeface="Abadi" panose="020B0604020104020204" pitchFamily="34" charset="0"/>
              </a:rPr>
              <a:t>In data set there are several instances where the rocket did not successfully land. For example, True Ocean means the mission outcome was a successful landing in the ocean. While False Ocean means the mission outcome was a failure and did not land in the given location. </a:t>
            </a:r>
          </a:p>
          <a:p>
            <a:r>
              <a:rPr lang="en-US" sz="2200" dirty="0">
                <a:solidFill>
                  <a:schemeClr val="accent3">
                    <a:lumMod val="25000"/>
                  </a:schemeClr>
                </a:solidFill>
                <a:latin typeface="Abadi" panose="020B0604020104020204" pitchFamily="34" charset="0"/>
              </a:rPr>
              <a:t>True RTLS means the mission outcome was successful in landing in the ground pad.</a:t>
            </a:r>
          </a:p>
          <a:p>
            <a:r>
              <a:rPr lang="en-US" sz="2200" dirty="0">
                <a:solidFill>
                  <a:schemeClr val="accent3">
                    <a:lumMod val="25000"/>
                  </a:schemeClr>
                </a:solidFill>
                <a:latin typeface="Abadi" panose="020B0604020104020204" pitchFamily="34" charset="0"/>
              </a:rPr>
              <a:t>False RTLS means the mission outcome was unsuccessful in landing in the ground pad.</a:t>
            </a:r>
          </a:p>
          <a:p>
            <a:r>
              <a:rPr lang="en-US" sz="2200" dirty="0">
                <a:solidFill>
                  <a:schemeClr val="accent3">
                    <a:lumMod val="25000"/>
                  </a:schemeClr>
                </a:solidFill>
                <a:latin typeface="Abadi" panose="020B0604020104020204" pitchFamily="34" charset="0"/>
              </a:rPr>
              <a:t>True ASDS means the mission outcome was a success in landing on a drone ship.</a:t>
            </a:r>
          </a:p>
          <a:p>
            <a:r>
              <a:rPr lang="en-US" sz="2200" dirty="0">
                <a:solidFill>
                  <a:schemeClr val="accent3">
                    <a:lumMod val="25000"/>
                  </a:schemeClr>
                </a:solidFill>
                <a:latin typeface="Abadi" panose="020B0604020104020204" pitchFamily="34" charset="0"/>
              </a:rPr>
              <a:t>False ASDS means the mission outcome was unsuccessful in landing on a drone ship.</a:t>
            </a:r>
          </a:p>
          <a:p>
            <a:r>
              <a:rPr lang="en-US" sz="2200" dirty="0">
                <a:solidFill>
                  <a:schemeClr val="accent3">
                    <a:lumMod val="25000"/>
                  </a:schemeClr>
                </a:solidFill>
                <a:latin typeface="Abadi" panose="020B0604020104020204" pitchFamily="34" charset="0"/>
              </a:rPr>
              <a:t>We converted these outcome into Training Labels with 1 meaning the booster landed successfully and 0 means it did not land successfully</a:t>
            </a:r>
          </a:p>
          <a:p>
            <a:r>
              <a:rPr lang="en-US" dirty="0">
                <a:hlinkClick r:id="rId3"/>
              </a:rPr>
              <a:t>GitHub URL: Data Wrangling</a:t>
            </a:r>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TextBox 5">
            <a:extLst>
              <a:ext uri="{FF2B5EF4-FFF2-40B4-BE49-F238E27FC236}">
                <a16:creationId xmlns:a16="http://schemas.microsoft.com/office/drawing/2014/main" id="{171F877F-68F8-AA80-E849-0AF727BD090F}"/>
              </a:ext>
            </a:extLst>
          </p:cNvPr>
          <p:cNvSpPr txBox="1"/>
          <p:nvPr/>
        </p:nvSpPr>
        <p:spPr>
          <a:xfrm>
            <a:off x="7570033" y="1648918"/>
            <a:ext cx="1813810" cy="1618938"/>
          </a:xfrm>
          <a:prstGeom prst="rect">
            <a:avLst/>
          </a:prstGeom>
          <a:noFill/>
        </p:spPr>
        <p:txBody>
          <a:bodyPr wrap="square" rtlCol="0">
            <a:spAutoFit/>
          </a:bodyPr>
          <a:lstStyle/>
          <a:p>
            <a:pPr marL="285750" indent="-285750">
              <a:buFont typeface="Arial" panose="020B0604020202020204" pitchFamily="34" charset="0"/>
              <a:buChar char="•"/>
            </a:pPr>
            <a:endParaRPr lang="en-US" dirty="0"/>
          </a:p>
        </p:txBody>
      </p:sp>
      <p:graphicFrame>
        <p:nvGraphicFramePr>
          <p:cNvPr id="12" name="Diagram 6">
            <a:extLst>
              <a:ext uri="{FF2B5EF4-FFF2-40B4-BE49-F238E27FC236}">
                <a16:creationId xmlns:a16="http://schemas.microsoft.com/office/drawing/2014/main" id="{64042FF4-3CD0-9A00-9E50-B29368E8284C}"/>
              </a:ext>
            </a:extLst>
          </p:cNvPr>
          <p:cNvGraphicFramePr/>
          <p:nvPr/>
        </p:nvGraphicFramePr>
        <p:xfrm>
          <a:off x="5069840" y="1325880"/>
          <a:ext cx="5762868" cy="420624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Freeform: Shape 19">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2" name="Rectangle 21">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466722" y="586855"/>
            <a:ext cx="3201366" cy="338749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r">
              <a:spcAft>
                <a:spcPts val="600"/>
              </a:spcAft>
            </a:pPr>
            <a:r>
              <a:rPr lang="en-US" kern="1200">
                <a:solidFill>
                  <a:srgbClr val="FFFFFF"/>
                </a:solidFill>
                <a:latin typeface="+mj-lt"/>
                <a:ea typeface="+mj-ea"/>
                <a:cs typeface="+mj-cs"/>
              </a:rPr>
              <a:t>EDA with Data Visualization</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810259" y="586856"/>
            <a:ext cx="6555347" cy="5608672"/>
          </a:xfrm>
          <a:prstGeom prst="rect">
            <a:avLst/>
          </a:prstGeom>
        </p:spPr>
        <p:txBody>
          <a:bodyPr vert="horz" lIns="91440" tIns="45720" rIns="91440" bIns="45720" rtlCol="0" anchor="ctr">
            <a:normAutofit/>
          </a:bodyPr>
          <a:lstStyle/>
          <a:p>
            <a:pPr>
              <a:spcBef>
                <a:spcPts val="1400"/>
              </a:spcBef>
            </a:pPr>
            <a:r>
              <a:rPr lang="en-US" sz="2000" b="1" dirty="0"/>
              <a:t>Charts Plotted</a:t>
            </a:r>
            <a:r>
              <a:rPr lang="en-US" sz="1900" dirty="0"/>
              <a:t>:</a:t>
            </a:r>
          </a:p>
          <a:p>
            <a:pPr lvl="1">
              <a:spcBef>
                <a:spcPts val="1400"/>
              </a:spcBef>
            </a:pPr>
            <a:r>
              <a:rPr lang="en-US" sz="1900" dirty="0"/>
              <a:t>Flight Number vs. Payload Mass, Flight Number vs. Launch Site, Payload Mass vs. Launch Site, Orbit Type vs. Success Rate, Flight Number vs. Orbit Type, Payload Mass vs Orbit Type and Success Rate Yearly Trend</a:t>
            </a:r>
          </a:p>
          <a:p>
            <a:pPr>
              <a:spcBef>
                <a:spcPts val="1400"/>
              </a:spcBef>
            </a:pPr>
            <a:r>
              <a:rPr lang="en-US" sz="1900" dirty="0"/>
              <a:t>Using scatter plots shows the relationship between variables. If a relationship does exist, we may use them in a machine learning model.</a:t>
            </a:r>
          </a:p>
          <a:p>
            <a:pPr>
              <a:spcBef>
                <a:spcPts val="1400"/>
              </a:spcBef>
            </a:pPr>
            <a:r>
              <a:rPr lang="en-US" sz="1900" dirty="0"/>
              <a:t>In addition, bar charts show the comparison between categories. The purpose is to show the relationship between specific categories being compared.</a:t>
            </a:r>
          </a:p>
          <a:p>
            <a:pPr>
              <a:spcBef>
                <a:spcPts val="1400"/>
              </a:spcBef>
            </a:pPr>
            <a:r>
              <a:rPr lang="en-US" sz="1900" dirty="0"/>
              <a:t>Lastly using line charts shows trends over time within the data over time.</a:t>
            </a:r>
          </a:p>
          <a:p>
            <a:pPr>
              <a:spcBef>
                <a:spcPts val="1400"/>
              </a:spcBef>
            </a:pPr>
            <a:r>
              <a:rPr lang="en-US" sz="1900" dirty="0">
                <a:hlinkClick r:id="rId2"/>
              </a:rPr>
              <a:t>GitHub URL: EDA with Data Visualization</a:t>
            </a:r>
            <a:endParaRPr lang="en-US" sz="1900" dirty="0"/>
          </a:p>
          <a:p>
            <a:endParaRPr lang="en-US" sz="1900" dirty="0"/>
          </a:p>
        </p:txBody>
      </p:sp>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chemeClr val="tx1">
                    <a:lumMod val="50000"/>
                    <a:lumOff val="50000"/>
                  </a:schemeClr>
                </a:solidFill>
                <a:latin typeface="+mn-lt"/>
              </a:rPr>
              <a:pPr>
                <a:spcAft>
                  <a:spcPts val="600"/>
                </a:spcAft>
              </a:pPr>
              <a:t>11</a:t>
            </a:fld>
            <a:endParaRPr lang="en-US" sz="1100">
              <a:solidFill>
                <a:schemeClr val="tx1">
                  <a:lumMod val="50000"/>
                  <a:lumOff val="50000"/>
                </a:schemeClr>
              </a:solidFill>
              <a:latin typeface="+mn-lt"/>
            </a:endParaRP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2405FDA-CB27-4506-BA80-B7DD00CB25C5}"/>
              </a:ext>
            </a:extLst>
          </p:cNvPr>
          <p:cNvSpPr txBox="1">
            <a:spLocks/>
          </p:cNvSpPr>
          <p:nvPr/>
        </p:nvSpPr>
        <p:spPr>
          <a:xfrm>
            <a:off x="4965429" y="119612"/>
            <a:ext cx="6586491" cy="128616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dirty="0">
                <a:solidFill>
                  <a:schemeClr val="tx1"/>
                </a:solidFill>
                <a:latin typeface="+mj-lt"/>
                <a:ea typeface="+mj-ea"/>
                <a:cs typeface="+mj-cs"/>
              </a:rPr>
              <a:t>EDA with SQL</a:t>
            </a:r>
          </a:p>
        </p:txBody>
      </p:sp>
      <p:sp>
        <p:nvSpPr>
          <p:cNvPr id="34"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965431" y="2115117"/>
            <a:ext cx="6586489" cy="3785419"/>
          </a:xfrm>
          <a:prstGeom prst="rect">
            <a:avLst/>
          </a:prstGeom>
        </p:spPr>
        <p:txBody>
          <a:bodyPr vert="horz" lIns="91440" tIns="45720" rIns="91440" bIns="45720" rtlCol="0">
            <a:normAutofit fontScale="92500" lnSpcReduction="20000"/>
          </a:bodyPr>
          <a:lstStyle/>
          <a:p>
            <a:pPr>
              <a:spcBef>
                <a:spcPts val="1400"/>
              </a:spcBef>
            </a:pPr>
            <a:r>
              <a:rPr lang="en-US" sz="1700" b="1" dirty="0"/>
              <a:t>SQL queries performed:</a:t>
            </a:r>
          </a:p>
          <a:p>
            <a:pPr marL="457200" lvl="1">
              <a:spcBef>
                <a:spcPts val="0"/>
              </a:spcBef>
            </a:pPr>
            <a:r>
              <a:rPr lang="en-US" sz="1700" dirty="0">
                <a:effectLst/>
              </a:rPr>
              <a:t>Displaying the names of the unique launch sites in the space mission</a:t>
            </a:r>
          </a:p>
          <a:p>
            <a:pPr marL="457200" lvl="1">
              <a:spcBef>
                <a:spcPts val="0"/>
              </a:spcBef>
            </a:pPr>
            <a:r>
              <a:rPr lang="en-US" sz="1700" dirty="0">
                <a:effectLst/>
              </a:rPr>
              <a:t>Displaying 5 records where launch sites begin with the string ‘CCA'</a:t>
            </a:r>
          </a:p>
          <a:p>
            <a:pPr marL="457200" lvl="1">
              <a:spcBef>
                <a:spcPts val="0"/>
              </a:spcBef>
            </a:pPr>
            <a:r>
              <a:rPr lang="en-US" sz="1700" dirty="0">
                <a:effectLst/>
              </a:rPr>
              <a:t>Displaying the total payload mass carried by boosters launched by NASA (CRS)</a:t>
            </a:r>
          </a:p>
          <a:p>
            <a:pPr marL="457200" lvl="1">
              <a:spcBef>
                <a:spcPts val="0"/>
              </a:spcBef>
            </a:pPr>
            <a:r>
              <a:rPr lang="en-US" sz="1700" dirty="0">
                <a:effectLst/>
              </a:rPr>
              <a:t>Displaying average payload mass carried by booster version F9 v1.1</a:t>
            </a:r>
          </a:p>
          <a:p>
            <a:pPr marL="457200" lvl="1">
              <a:spcBef>
                <a:spcPts val="0"/>
              </a:spcBef>
            </a:pPr>
            <a:r>
              <a:rPr lang="en-US" sz="1700" dirty="0">
                <a:effectLst/>
              </a:rPr>
              <a:t>Listing the date when the first successful landing outcome in ground pad was achieved</a:t>
            </a:r>
          </a:p>
          <a:p>
            <a:pPr marL="457200" lvl="1">
              <a:spcBef>
                <a:spcPts val="0"/>
              </a:spcBef>
            </a:pPr>
            <a:r>
              <a:rPr lang="en-US" sz="1700" dirty="0">
                <a:effectLst/>
              </a:rPr>
              <a:t>Listing the names of the boosters which have success in drone ship and have payload mass greater than 4000 but less than 6000</a:t>
            </a:r>
          </a:p>
          <a:p>
            <a:pPr marL="457200" lvl="1">
              <a:spcBef>
                <a:spcPts val="0"/>
              </a:spcBef>
            </a:pPr>
            <a:r>
              <a:rPr lang="en-US" sz="1700" dirty="0">
                <a:effectLst/>
              </a:rPr>
              <a:t>Listing the total number of successful and failure mission outcomes</a:t>
            </a:r>
          </a:p>
          <a:p>
            <a:pPr marL="457200" lvl="1">
              <a:spcBef>
                <a:spcPts val="0"/>
              </a:spcBef>
            </a:pPr>
            <a:r>
              <a:rPr lang="en-US" sz="1700" dirty="0">
                <a:effectLst/>
              </a:rPr>
              <a:t>Listing the names of the booster versions which have carried the maximum payload mass</a:t>
            </a:r>
          </a:p>
          <a:p>
            <a:pPr marL="457200" lvl="1">
              <a:spcBef>
                <a:spcPts val="0"/>
              </a:spcBef>
            </a:pPr>
            <a:r>
              <a:rPr lang="en-US" sz="1700" dirty="0">
                <a:effectLst/>
              </a:rPr>
              <a:t>Listing the failed landing outcomes in drone ship, their booster versions and launch site names for the months in year 2015</a:t>
            </a:r>
          </a:p>
          <a:p>
            <a:pPr marL="457200" lvl="1">
              <a:spcBef>
                <a:spcPts val="0"/>
              </a:spcBef>
            </a:pPr>
            <a:r>
              <a:rPr lang="en-US" sz="1700" dirty="0">
                <a:effectLst/>
              </a:rPr>
              <a:t>Ranking the count of landing outcomes (such as Failure (drone ship) or Success (ground pad)) between the date </a:t>
            </a:r>
          </a:p>
          <a:p>
            <a:pPr marL="457200" lvl="1">
              <a:spcBef>
                <a:spcPts val="0"/>
              </a:spcBef>
            </a:pPr>
            <a:r>
              <a:rPr lang="en-US" sz="1700" dirty="0">
                <a:effectLst/>
              </a:rPr>
              <a:t>2010-06-04 and 2017-03-20 in descending order</a:t>
            </a:r>
            <a:endParaRPr lang="en-US" sz="1700" dirty="0"/>
          </a:p>
          <a:p>
            <a:pPr>
              <a:spcBef>
                <a:spcPts val="1400"/>
              </a:spcBef>
            </a:pPr>
            <a:r>
              <a:rPr lang="en-US" sz="1400" dirty="0">
                <a:hlinkClick r:id="rId2"/>
              </a:rPr>
              <a:t>GitHub URL: EDA with SQL </a:t>
            </a:r>
            <a:endParaRPr lang="en-US" sz="1400" dirty="0"/>
          </a:p>
          <a:p>
            <a:endParaRPr lang="en-US" sz="1400" dirty="0"/>
          </a:p>
          <a:p>
            <a:endParaRPr lang="en-US" sz="1400" dirty="0"/>
          </a:p>
        </p:txBody>
      </p:sp>
      <p:pic>
        <p:nvPicPr>
          <p:cNvPr id="35" name="Picture 6" descr="Rocket launch">
            <a:extLst>
              <a:ext uri="{FF2B5EF4-FFF2-40B4-BE49-F238E27FC236}">
                <a16:creationId xmlns:a16="http://schemas.microsoft.com/office/drawing/2014/main" id="{DEBAE775-9602-5B85-9581-9DACCBCA4403}"/>
              </a:ext>
            </a:extLst>
          </p:cNvPr>
          <p:cNvPicPr>
            <a:picLocks noChangeAspect="1"/>
          </p:cNvPicPr>
          <p:nvPr/>
        </p:nvPicPr>
        <p:blipFill rotWithShape="1">
          <a:blip r:embed="rId3"/>
          <a:srcRect l="41133" r="13747" b="-1"/>
          <a:stretch/>
        </p:blipFill>
        <p:spPr>
          <a:xfrm>
            <a:off x="20" y="10"/>
            <a:ext cx="4635571" cy="6857990"/>
          </a:xfrm>
          <a:prstGeom prst="rect">
            <a:avLst/>
          </a:prstGeom>
          <a:effectLst/>
        </p:spPr>
      </p:pic>
      <p:cxnSp>
        <p:nvCxnSpPr>
          <p:cNvPr id="36" name="Straight Connector 10">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C08879"/>
            </a:solidFill>
          </a:ln>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a:xfrm>
            <a:off x="10167042" y="6356350"/>
            <a:ext cx="1186758" cy="365125"/>
          </a:xfrm>
        </p:spPr>
        <p:txBody>
          <a:bodyPr vert="horz" lIns="91440" tIns="45720" rIns="91440" bIns="45720" rtlCol="0" anchor="ctr">
            <a:normAutofit/>
          </a:bodyPr>
          <a:lstStyle/>
          <a:p>
            <a:pPr>
              <a:spcAft>
                <a:spcPts val="600"/>
              </a:spcAft>
              <a:defRPr/>
            </a:pPr>
            <a:fld id="{5075537C-CA84-1446-933C-8E9D027F9201}" type="slidenum">
              <a:rPr lang="en-US" sz="1200" smtClean="0">
                <a:solidFill>
                  <a:prstClr val="black">
                    <a:tint val="75000"/>
                  </a:prstClr>
                </a:solidFill>
                <a:latin typeface="Calibri" panose="020F0502020204030204"/>
              </a:rPr>
              <a:pPr>
                <a:spcAft>
                  <a:spcPts val="600"/>
                </a:spcAft>
                <a:defRPr/>
              </a:pPr>
              <a:t>12</a:t>
            </a:fld>
            <a:endParaRPr lang="en-US" sz="1200">
              <a:solidFill>
                <a:prstClr val="black">
                  <a:tint val="75000"/>
                </a:prstClr>
              </a:solidFill>
              <a:latin typeface="Calibri" panose="020F0502020204030204"/>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Freeform: Shape 19">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2" name="Rectangle 21">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466722" y="586855"/>
            <a:ext cx="3201366" cy="338749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r">
              <a:spcAft>
                <a:spcPts val="600"/>
              </a:spcAft>
            </a:pPr>
            <a:r>
              <a:rPr lang="en-US" kern="1200">
                <a:solidFill>
                  <a:srgbClr val="FFFFFF"/>
                </a:solidFill>
                <a:latin typeface="+mj-lt"/>
                <a:ea typeface="+mj-ea"/>
                <a:cs typeface="+mj-cs"/>
              </a:rPr>
              <a:t>Build an Interactive Map with Folium</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810259" y="649480"/>
            <a:ext cx="6555347" cy="5546047"/>
          </a:xfrm>
          <a:prstGeom prst="rect">
            <a:avLst/>
          </a:prstGeom>
        </p:spPr>
        <p:txBody>
          <a:bodyPr vert="horz" lIns="91440" tIns="45720" rIns="91440" bIns="45720" rtlCol="0" anchor="ctr">
            <a:normAutofit lnSpcReduction="10000"/>
          </a:bodyPr>
          <a:lstStyle/>
          <a:p>
            <a:pPr>
              <a:spcBef>
                <a:spcPts val="1400"/>
              </a:spcBef>
            </a:pPr>
            <a:r>
              <a:rPr lang="en-US" sz="1800" dirty="0"/>
              <a:t>Markers of Launch Sites:</a:t>
            </a:r>
          </a:p>
          <a:p>
            <a:pPr lvl="1">
              <a:spcBef>
                <a:spcPts val="1400"/>
              </a:spcBef>
            </a:pPr>
            <a:r>
              <a:rPr lang="en-US" sz="1800" dirty="0"/>
              <a:t>Added Marker with Circle, Popup Label and Text Label of NASA Johnson Space Center using its latitude and longitude coordinates as a start location. </a:t>
            </a:r>
          </a:p>
          <a:p>
            <a:pPr lvl="1">
              <a:spcBef>
                <a:spcPts val="1400"/>
              </a:spcBef>
            </a:pPr>
            <a:r>
              <a:rPr lang="en-US" sz="1800" dirty="0"/>
              <a:t> Added Markers with Circle, Popup Label and Text Label of all Launch Sites using their latitude and longitude coordinates to show their geographical locations and proximity to Equator and coasts.</a:t>
            </a:r>
          </a:p>
          <a:p>
            <a:pPr>
              <a:spcBef>
                <a:spcPts val="1400"/>
              </a:spcBef>
            </a:pPr>
            <a:r>
              <a:rPr lang="en-US" sz="1800" dirty="0"/>
              <a:t>Colored Markers of the launch outcomes for each Launch Site:</a:t>
            </a:r>
          </a:p>
          <a:p>
            <a:pPr lvl="1">
              <a:spcBef>
                <a:spcPts val="1400"/>
              </a:spcBef>
            </a:pPr>
            <a:r>
              <a:rPr lang="en-US" sz="1800" dirty="0"/>
              <a:t>Added colored markers of success using green and for failed launches red</a:t>
            </a:r>
          </a:p>
          <a:p>
            <a:pPr lvl="1">
              <a:spcBef>
                <a:spcPts val="1400"/>
              </a:spcBef>
            </a:pPr>
            <a:r>
              <a:rPr lang="en-US" sz="1800" dirty="0"/>
              <a:t>Used marker clusters to identify which launch sites have high success rates.</a:t>
            </a:r>
          </a:p>
          <a:p>
            <a:pPr>
              <a:spcBef>
                <a:spcPts val="1400"/>
              </a:spcBef>
            </a:pPr>
            <a:r>
              <a:rPr lang="en-US" sz="1800" dirty="0"/>
              <a:t>Distances between a Launch site to its proximities:</a:t>
            </a:r>
          </a:p>
          <a:p>
            <a:pPr lvl="1">
              <a:spcBef>
                <a:spcPts val="1400"/>
              </a:spcBef>
            </a:pPr>
            <a:r>
              <a:rPr lang="en-US" sz="1800" dirty="0"/>
              <a:t>Added colored lines to show the distance between launch sites and its proximities i.e., railway, highway, coastline, and closest city.</a:t>
            </a:r>
          </a:p>
          <a:p>
            <a:pPr>
              <a:spcBef>
                <a:spcPts val="1400"/>
              </a:spcBef>
            </a:pPr>
            <a:r>
              <a:rPr lang="en-US" sz="1800" dirty="0">
                <a:hlinkClick r:id="rId2"/>
              </a:rPr>
              <a:t>GitHub URL: Interactive Visual Analytics with Folium</a:t>
            </a:r>
            <a:endParaRPr lang="en-US" sz="1800" dirty="0"/>
          </a:p>
          <a:p>
            <a:endParaRPr lang="en-US" sz="1400" dirty="0"/>
          </a:p>
        </p:txBody>
      </p:sp>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chemeClr val="tx1">
                    <a:lumMod val="50000"/>
                    <a:lumOff val="50000"/>
                  </a:schemeClr>
                </a:solidFill>
                <a:latin typeface="+mn-lt"/>
              </a:rPr>
              <a:pPr>
                <a:spcAft>
                  <a:spcPts val="600"/>
                </a:spcAft>
              </a:pPr>
              <a:t>13</a:t>
            </a:fld>
            <a:endParaRPr lang="en-US" sz="1100">
              <a:solidFill>
                <a:schemeClr val="tx1">
                  <a:lumMod val="50000"/>
                  <a:lumOff val="50000"/>
                </a:schemeClr>
              </a:solidFill>
              <a:latin typeface="+mn-lt"/>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Freeform: Shape 19">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2" name="Rectangle 21">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466722" y="586855"/>
            <a:ext cx="3201366" cy="338749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r">
              <a:spcAft>
                <a:spcPts val="600"/>
              </a:spcAft>
            </a:pPr>
            <a:r>
              <a:rPr lang="en-US" kern="1200">
                <a:solidFill>
                  <a:srgbClr val="FFFFFF"/>
                </a:solidFill>
                <a:latin typeface="+mj-lt"/>
                <a:ea typeface="+mj-ea"/>
                <a:cs typeface="+mj-cs"/>
              </a:rPr>
              <a:t>Build a Dashboard with Plotly Dash</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810259" y="649480"/>
            <a:ext cx="6555347" cy="5546047"/>
          </a:xfrm>
          <a:prstGeom prst="rect">
            <a:avLst/>
          </a:prstGeom>
        </p:spPr>
        <p:txBody>
          <a:bodyPr vert="horz" lIns="91440" tIns="45720" rIns="91440" bIns="45720" rtlCol="0" anchor="ctr">
            <a:normAutofit/>
          </a:bodyPr>
          <a:lstStyle/>
          <a:p>
            <a:pPr>
              <a:spcBef>
                <a:spcPts val="1400"/>
              </a:spcBef>
            </a:pPr>
            <a:r>
              <a:rPr lang="en-US" sz="1700"/>
              <a:t>Launch Sites Dropdown List:</a:t>
            </a:r>
          </a:p>
          <a:p>
            <a:pPr lvl="1">
              <a:spcBef>
                <a:spcPts val="1400"/>
              </a:spcBef>
            </a:pPr>
            <a:r>
              <a:rPr lang="en-US" sz="1700"/>
              <a:t>Added a launch site drop down input component.</a:t>
            </a:r>
          </a:p>
          <a:p>
            <a:pPr>
              <a:spcBef>
                <a:spcPts val="1400"/>
              </a:spcBef>
            </a:pPr>
            <a:r>
              <a:rPr lang="en-US" sz="1700"/>
              <a:t>Pie Chart </a:t>
            </a:r>
          </a:p>
          <a:p>
            <a:pPr lvl="1">
              <a:spcBef>
                <a:spcPts val="1400"/>
              </a:spcBef>
            </a:pPr>
            <a:r>
              <a:rPr lang="en-US" sz="1700"/>
              <a:t>Added a piechart to show the total successful launches for all sites.</a:t>
            </a:r>
          </a:p>
          <a:p>
            <a:pPr lvl="1">
              <a:spcBef>
                <a:spcPts val="1400"/>
              </a:spcBef>
            </a:pPr>
            <a:r>
              <a:rPr lang="en-US" sz="1700"/>
              <a:t>Added Success vs. Failed counts for the site, if a specific launch site was selected.</a:t>
            </a:r>
          </a:p>
          <a:p>
            <a:pPr>
              <a:spcBef>
                <a:spcPts val="1400"/>
              </a:spcBef>
            </a:pPr>
            <a:r>
              <a:rPr lang="en-US" sz="1700"/>
              <a:t>Range Slider to Select Payload </a:t>
            </a:r>
          </a:p>
          <a:p>
            <a:pPr lvl="1">
              <a:spcBef>
                <a:spcPts val="1400"/>
              </a:spcBef>
            </a:pPr>
            <a:r>
              <a:rPr lang="en-US" sz="1700"/>
              <a:t>Added range slider to be able to easily select different payload range and see it we can identify some visual patterns. </a:t>
            </a:r>
          </a:p>
          <a:p>
            <a:pPr>
              <a:spcBef>
                <a:spcPts val="1400"/>
              </a:spcBef>
            </a:pPr>
            <a:r>
              <a:rPr lang="en-US" sz="1700"/>
              <a:t>Scatter Chart of Payload Mass vs. Success Rate For The Different Booster Versions:</a:t>
            </a:r>
          </a:p>
          <a:p>
            <a:pPr lvl="1">
              <a:spcBef>
                <a:spcPts val="1400"/>
              </a:spcBef>
            </a:pPr>
            <a:r>
              <a:rPr lang="en-US" sz="1700"/>
              <a:t>Added a scatter plot to visually observe how payload may be correlated with mission outcomes for selected sites.</a:t>
            </a:r>
          </a:p>
          <a:p>
            <a:pPr>
              <a:spcBef>
                <a:spcPts val="1400"/>
              </a:spcBef>
            </a:pPr>
            <a:r>
              <a:rPr lang="en-US" sz="1700">
                <a:hlinkClick r:id="rId2"/>
              </a:rPr>
              <a:t>GitHub URL: SpaceX Dash App</a:t>
            </a:r>
            <a:endParaRPr lang="en-US" sz="1700"/>
          </a:p>
        </p:txBody>
      </p:sp>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chemeClr val="tx1">
                    <a:lumMod val="50000"/>
                    <a:lumOff val="50000"/>
                  </a:schemeClr>
                </a:solidFill>
                <a:latin typeface="+mn-lt"/>
              </a:rPr>
              <a:pPr>
                <a:spcAft>
                  <a:spcPts val="600"/>
                </a:spcAft>
              </a:pPr>
              <a:t>14</a:t>
            </a:fld>
            <a:endParaRPr lang="en-US" sz="1100">
              <a:solidFill>
                <a:schemeClr val="tx1">
                  <a:lumMod val="50000"/>
                  <a:lumOff val="50000"/>
                </a:schemeClr>
              </a:solidFill>
              <a:latin typeface="+mn-lt"/>
            </a:endParaRP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1600" dirty="0">
              <a:hlinkClick r:id="rId3"/>
            </a:endParaRPr>
          </a:p>
          <a:p>
            <a:pPr>
              <a:lnSpc>
                <a:spcPct val="100000"/>
              </a:lnSpc>
              <a:spcBef>
                <a:spcPts val="1400"/>
              </a:spcBef>
            </a:pPr>
            <a:endParaRPr lang="en-US" sz="1600" dirty="0">
              <a:hlinkClick r:id="rId3"/>
            </a:endParaRPr>
          </a:p>
          <a:p>
            <a:pPr>
              <a:lnSpc>
                <a:spcPct val="100000"/>
              </a:lnSpc>
              <a:spcBef>
                <a:spcPts val="1400"/>
              </a:spcBef>
            </a:pPr>
            <a:endParaRPr lang="en-US" sz="1600" dirty="0">
              <a:hlinkClick r:id="rId3"/>
            </a:endParaRPr>
          </a:p>
          <a:p>
            <a:pPr>
              <a:lnSpc>
                <a:spcPct val="100000"/>
              </a:lnSpc>
              <a:spcBef>
                <a:spcPts val="1400"/>
              </a:spcBef>
            </a:pPr>
            <a:endParaRPr lang="en-US" sz="1600" dirty="0">
              <a:hlinkClick r:id="rId3"/>
            </a:endParaRPr>
          </a:p>
          <a:p>
            <a:pPr>
              <a:lnSpc>
                <a:spcPct val="100000"/>
              </a:lnSpc>
              <a:spcBef>
                <a:spcPts val="1400"/>
              </a:spcBef>
            </a:pPr>
            <a:endParaRPr lang="en-US" sz="1600" dirty="0">
              <a:hlinkClick r:id="rId3"/>
            </a:endParaRPr>
          </a:p>
          <a:p>
            <a:pPr>
              <a:lnSpc>
                <a:spcPct val="100000"/>
              </a:lnSpc>
              <a:spcBef>
                <a:spcPts val="1400"/>
              </a:spcBef>
            </a:pPr>
            <a:endParaRPr lang="en-US" sz="1600" dirty="0">
              <a:hlinkClick r:id="rId3"/>
            </a:endParaRPr>
          </a:p>
          <a:p>
            <a:pPr>
              <a:lnSpc>
                <a:spcPct val="100000"/>
              </a:lnSpc>
              <a:spcBef>
                <a:spcPts val="1400"/>
              </a:spcBef>
            </a:pPr>
            <a:endParaRPr lang="en-US" sz="1600" dirty="0">
              <a:hlinkClick r:id="rId3"/>
            </a:endParaRPr>
          </a:p>
          <a:p>
            <a:pPr>
              <a:lnSpc>
                <a:spcPct val="100000"/>
              </a:lnSpc>
              <a:spcBef>
                <a:spcPts val="1400"/>
              </a:spcBef>
            </a:pPr>
            <a:endParaRPr lang="en-US" sz="1600" dirty="0">
              <a:hlinkClick r:id="rId3"/>
            </a:endParaRPr>
          </a:p>
          <a:p>
            <a:pPr>
              <a:lnSpc>
                <a:spcPct val="100000"/>
              </a:lnSpc>
              <a:spcBef>
                <a:spcPts val="1400"/>
              </a:spcBef>
            </a:pPr>
            <a:r>
              <a:rPr lang="en-US" sz="1600" dirty="0">
                <a:hlinkClick r:id="rId3"/>
              </a:rPr>
              <a:t>GitHub URL: Machine Learning Prediction</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graphicFrame>
        <p:nvGraphicFramePr>
          <p:cNvPr id="7" name="Diagram 6">
            <a:extLst>
              <a:ext uri="{FF2B5EF4-FFF2-40B4-BE49-F238E27FC236}">
                <a16:creationId xmlns:a16="http://schemas.microsoft.com/office/drawing/2014/main" id="{4B4AF01F-DFD5-51CF-80B4-295CA520FB6C}"/>
              </a:ext>
            </a:extLst>
          </p:cNvPr>
          <p:cNvGraphicFramePr/>
          <p:nvPr>
            <p:extLst>
              <p:ext uri="{D42A27DB-BD31-4B8C-83A1-F6EECF244321}">
                <p14:modId xmlns:p14="http://schemas.microsoft.com/office/powerpoint/2010/main" val="1309727709"/>
              </p:ext>
            </p:extLst>
          </p:nvPr>
        </p:nvGraphicFramePr>
        <p:xfrm>
          <a:off x="734028" y="1012848"/>
          <a:ext cx="10687961" cy="530650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3AFE8227-C443-417B-BA91-520EB1EF45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8643193" y="489507"/>
            <a:ext cx="3091607" cy="165548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a:solidFill>
                  <a:schemeClr val="tx1"/>
                </a:solidFill>
                <a:latin typeface="+mj-lt"/>
                <a:ea typeface="+mj-ea"/>
                <a:cs typeface="+mj-cs"/>
              </a:rPr>
              <a:t>Results</a:t>
            </a:r>
          </a:p>
        </p:txBody>
      </p:sp>
      <p:pic>
        <p:nvPicPr>
          <p:cNvPr id="10" name="Picture 9" descr="Financial graphs on a dark display">
            <a:extLst>
              <a:ext uri="{FF2B5EF4-FFF2-40B4-BE49-F238E27FC236}">
                <a16:creationId xmlns:a16="http://schemas.microsoft.com/office/drawing/2014/main" id="{1093F110-650F-4777-7341-F767DE9AFE4F}"/>
              </a:ext>
            </a:extLst>
          </p:cNvPr>
          <p:cNvPicPr>
            <a:picLocks noChangeAspect="1"/>
          </p:cNvPicPr>
          <p:nvPr/>
        </p:nvPicPr>
        <p:blipFill rotWithShape="1">
          <a:blip r:embed="rId3"/>
          <a:srcRect l="7522" r="13329" b="-1"/>
          <a:stretch/>
        </p:blipFill>
        <p:spPr>
          <a:xfrm>
            <a:off x="20" y="431"/>
            <a:ext cx="8115280" cy="6408311"/>
          </a:xfrm>
          <a:prstGeom prst="rect">
            <a:avLst/>
          </a:prstGeom>
        </p:spPr>
      </p:pic>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643193" y="2418408"/>
            <a:ext cx="2942813" cy="354026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buFont typeface="Arial" panose="020B0604020202020204" pitchFamily="34" charset="0"/>
              <a:buChar char="•"/>
            </a:pPr>
            <a:r>
              <a:rPr lang="en-US" sz="2000">
                <a:solidFill>
                  <a:schemeClr val="tx1"/>
                </a:solidFill>
                <a:latin typeface="+mn-lt"/>
              </a:rPr>
              <a:t>Exploratory data analysis results</a:t>
            </a:r>
          </a:p>
          <a:p>
            <a:pPr>
              <a:spcBef>
                <a:spcPts val="1400"/>
              </a:spcBef>
              <a:buFont typeface="Arial" panose="020B0604020202020204" pitchFamily="34" charset="0"/>
              <a:buChar char="•"/>
            </a:pPr>
            <a:r>
              <a:rPr lang="en-US" sz="2000">
                <a:solidFill>
                  <a:schemeClr val="tx1"/>
                </a:solidFill>
                <a:latin typeface="+mn-lt"/>
              </a:rPr>
              <a:t>Interactive analytics demo in screenshots</a:t>
            </a:r>
          </a:p>
          <a:p>
            <a:pPr>
              <a:spcBef>
                <a:spcPts val="1400"/>
              </a:spcBef>
              <a:buFont typeface="Arial" panose="020B0604020202020204" pitchFamily="34" charset="0"/>
              <a:buChar char="•"/>
            </a:pPr>
            <a:r>
              <a:rPr lang="en-US" sz="2000">
                <a:solidFill>
                  <a:schemeClr val="tx1"/>
                </a:solidFill>
                <a:latin typeface="+mn-lt"/>
              </a:rPr>
              <a:t>Predictive analysis results</a:t>
            </a:r>
          </a:p>
          <a:p>
            <a:pPr lvl="1">
              <a:buFont typeface="Arial" panose="020B0604020202020204" pitchFamily="34" charset="0"/>
              <a:buChar char="•"/>
            </a:pPr>
            <a:endParaRPr lang="en-US" sz="2000">
              <a:solidFill>
                <a:schemeClr val="tx1"/>
              </a:solidFill>
              <a:latin typeface="+mn-lt"/>
            </a:endParaRPr>
          </a:p>
          <a:p>
            <a:pPr marL="457200" lvl="1">
              <a:buFont typeface="Arial" panose="020B0604020202020204" pitchFamily="34" charset="0"/>
              <a:buChar char="•"/>
            </a:pPr>
            <a:endParaRPr lang="en-US" sz="2000">
              <a:solidFill>
                <a:schemeClr val="tx1"/>
              </a:solidFill>
              <a:latin typeface="+mn-lt"/>
            </a:endParaRPr>
          </a:p>
        </p:txBody>
      </p:sp>
      <p:sp>
        <p:nvSpPr>
          <p:cNvPr id="16" name="Rectangle 15">
            <a:extLst>
              <a:ext uri="{FF2B5EF4-FFF2-40B4-BE49-F238E27FC236}">
                <a16:creationId xmlns:a16="http://schemas.microsoft.com/office/drawing/2014/main" id="{907741FC-B544-4A6E-B831-6789D04233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6408741"/>
            <a:ext cx="12191998" cy="457202"/>
          </a:xfrm>
          <a:prstGeom prst="rect">
            <a:avLst/>
          </a:prstGeom>
          <a:gradFill>
            <a:gsLst>
              <a:gs pos="34000">
                <a:srgbClr val="000000">
                  <a:alpha val="96000"/>
                </a:srgbClr>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3F0BE7ED-7814-4273-B18A-F26CC03803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6408742"/>
            <a:ext cx="8115300" cy="449258"/>
          </a:xfrm>
          <a:prstGeom prst="rect">
            <a:avLst/>
          </a:prstGeom>
          <a:gradFill>
            <a:gsLst>
              <a:gs pos="28000">
                <a:schemeClr val="accent1">
                  <a:lumMod val="75000"/>
                  <a:alpha val="59000"/>
                </a:schemeClr>
              </a:gs>
              <a:gs pos="100000">
                <a:srgbClr val="000000">
                  <a:alpha val="70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a:xfrm>
            <a:off x="11704320" y="6459376"/>
            <a:ext cx="448056" cy="365125"/>
          </a:xfrm>
        </p:spPr>
        <p:txBody>
          <a:bodyPr vert="horz" lIns="91440" tIns="45720" rIns="91440" bIns="45720" rtlCol="0" anchor="ctr">
            <a:normAutofit/>
          </a:bodyPr>
          <a:lstStyle/>
          <a:p>
            <a:pPr>
              <a:spcAft>
                <a:spcPts val="600"/>
              </a:spcAft>
              <a:defRPr/>
            </a:pPr>
            <a:fld id="{5075537C-CA84-1446-933C-8E9D027F9201}" type="slidenum">
              <a:rPr lang="en-US" sz="1100">
                <a:solidFill>
                  <a:srgbClr val="FFFFFF"/>
                </a:solidFill>
                <a:latin typeface="Calibri" panose="020F0502020204030204"/>
              </a:rPr>
              <a:pPr>
                <a:spcAft>
                  <a:spcPts val="600"/>
                </a:spcAft>
                <a:defRPr/>
              </a:pPr>
              <a:t>16</a:t>
            </a:fld>
            <a:endParaRPr lang="en-US" sz="1100">
              <a:solidFill>
                <a:srgbClr val="FFFFFF"/>
              </a:solidFill>
              <a:latin typeface="Calibri" panose="020F0502020204030204"/>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5" name="Rectangle 65">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6" name="Rectangle 67">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a:solidFill>
                  <a:schemeClr val="tx1"/>
                </a:solidFill>
                <a:latin typeface="+mj-lt"/>
                <a:ea typeface="+mj-ea"/>
                <a:cs typeface="+mj-cs"/>
              </a:rPr>
              <a:t>Flight Number vs. Launch Site</a:t>
            </a:r>
          </a:p>
        </p:txBody>
      </p:sp>
      <p:sp>
        <p:nvSpPr>
          <p:cNvPr id="97" name="Rectangle 69">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98" name="Rectangle 71">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5351164" y="586822"/>
            <a:ext cx="6002636" cy="1645920"/>
          </a:xfrm>
          <a:prstGeom prst="rect">
            <a:avLst/>
          </a:prstGeom>
        </p:spPr>
        <p:txBody>
          <a:bodyPr vert="horz" lIns="91440" tIns="45720" rIns="91440" bIns="45720" rtlCol="0" anchor="ctr">
            <a:normAutofit/>
          </a:bodyPr>
          <a:lstStyle/>
          <a:p>
            <a:pPr>
              <a:spcBef>
                <a:spcPts val="1400"/>
              </a:spcBef>
            </a:pPr>
            <a:r>
              <a:rPr lang="en-US" sz="1800" dirty="0"/>
              <a:t>We see that different launch sites have different success rates</a:t>
            </a:r>
          </a:p>
          <a:p>
            <a:pPr>
              <a:spcBef>
                <a:spcPts val="1400"/>
              </a:spcBef>
            </a:pPr>
            <a:r>
              <a:rPr lang="en-US" sz="1800" dirty="0"/>
              <a:t>CCAFS LC-40, has a success rate of 60%</a:t>
            </a:r>
          </a:p>
          <a:p>
            <a:pPr>
              <a:spcBef>
                <a:spcPts val="1400"/>
              </a:spcBef>
            </a:pPr>
            <a:r>
              <a:rPr lang="en-US" sz="1800" dirty="0"/>
              <a:t>KSC LC-39A and VAFB SLC 4E has a success rate of 77%</a:t>
            </a:r>
          </a:p>
        </p:txBody>
      </p:sp>
      <p:pic>
        <p:nvPicPr>
          <p:cNvPr id="8" name="Picture 7" descr="Chart, scatter chart&#10;&#10;Description automatically generated">
            <a:extLst>
              <a:ext uri="{FF2B5EF4-FFF2-40B4-BE49-F238E27FC236}">
                <a16:creationId xmlns:a16="http://schemas.microsoft.com/office/drawing/2014/main" id="{129D3C19-0E32-F573-1F54-1006E982CDD9}"/>
              </a:ext>
            </a:extLst>
          </p:cNvPr>
          <p:cNvPicPr>
            <a:picLocks noChangeAspect="1"/>
          </p:cNvPicPr>
          <p:nvPr/>
        </p:nvPicPr>
        <p:blipFill>
          <a:blip r:embed="rId2"/>
          <a:stretch>
            <a:fillRect/>
          </a:stretch>
        </p:blipFill>
        <p:spPr>
          <a:xfrm>
            <a:off x="49178" y="2545879"/>
            <a:ext cx="11673430" cy="3946996"/>
          </a:xfrm>
          <a:prstGeom prst="rect">
            <a:avLst/>
          </a:prstGeom>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18</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7" name="Rectangle 16">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a:solidFill>
                  <a:schemeClr val="tx1"/>
                </a:solidFill>
                <a:latin typeface="+mj-lt"/>
                <a:ea typeface="+mj-ea"/>
                <a:cs typeface="+mj-cs"/>
              </a:rPr>
              <a:t>Payload vs. Launch Site</a:t>
            </a:r>
          </a:p>
        </p:txBody>
      </p:sp>
      <p:sp>
        <p:nvSpPr>
          <p:cNvPr id="19" name="Rectangle 18">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1" name="Rectangle 20">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5351164" y="586822"/>
            <a:ext cx="6002636" cy="1645920"/>
          </a:xfrm>
          <a:prstGeom prst="rect">
            <a:avLst/>
          </a:prstGeom>
        </p:spPr>
        <p:txBody>
          <a:bodyPr vert="horz" lIns="91440" tIns="45720" rIns="91440" bIns="45720" rtlCol="0" anchor="ctr">
            <a:normAutofit fontScale="92500" lnSpcReduction="20000"/>
          </a:bodyPr>
          <a:lstStyle/>
          <a:p>
            <a:pPr>
              <a:spcBef>
                <a:spcPts val="1400"/>
              </a:spcBef>
            </a:pPr>
            <a:r>
              <a:rPr lang="en-US" sz="1800" dirty="0"/>
              <a:t>For VAFB-SLC </a:t>
            </a:r>
            <a:r>
              <a:rPr lang="en-US" sz="1800" dirty="0" err="1"/>
              <a:t>launchsite</a:t>
            </a:r>
            <a:r>
              <a:rPr lang="en-US" sz="1800" dirty="0"/>
              <a:t> there are no rockets launched for </a:t>
            </a:r>
            <a:r>
              <a:rPr lang="en-US" sz="1800" dirty="0" err="1"/>
              <a:t>heavypayload</a:t>
            </a:r>
            <a:r>
              <a:rPr lang="en-US" sz="1800" dirty="0"/>
              <a:t> mass greater than 10,000 KG</a:t>
            </a:r>
          </a:p>
          <a:p>
            <a:pPr>
              <a:spcBef>
                <a:spcPts val="1400"/>
              </a:spcBef>
            </a:pPr>
            <a:r>
              <a:rPr lang="en-US" sz="1800" dirty="0"/>
              <a:t>KSC LC 39A has a 100% success rate for payload mass under 5500 KG</a:t>
            </a:r>
          </a:p>
          <a:p>
            <a:pPr>
              <a:spcBef>
                <a:spcPts val="1400"/>
              </a:spcBef>
            </a:pPr>
            <a:r>
              <a:rPr lang="en-US" sz="1800" dirty="0"/>
              <a:t>For CCAFS SLC 40, VAFB SLC 4E, KSC LC 39A payloads with mass over 8000 KG are mostly successful</a:t>
            </a:r>
          </a:p>
        </p:txBody>
      </p:sp>
      <p:pic>
        <p:nvPicPr>
          <p:cNvPr id="10" name="Picture 9">
            <a:extLst>
              <a:ext uri="{FF2B5EF4-FFF2-40B4-BE49-F238E27FC236}">
                <a16:creationId xmlns:a16="http://schemas.microsoft.com/office/drawing/2014/main" id="{23B5E7DA-6A6E-E995-10C1-ADB3B615F087}"/>
              </a:ext>
            </a:extLst>
          </p:cNvPr>
          <p:cNvPicPr>
            <a:picLocks noChangeAspect="1"/>
          </p:cNvPicPr>
          <p:nvPr/>
        </p:nvPicPr>
        <p:blipFill>
          <a:blip r:embed="rId2"/>
          <a:stretch>
            <a:fillRect/>
          </a:stretch>
        </p:blipFill>
        <p:spPr>
          <a:xfrm>
            <a:off x="557784" y="3373461"/>
            <a:ext cx="11164824" cy="2205053"/>
          </a:xfrm>
          <a:prstGeom prst="rect">
            <a:avLst/>
          </a:prstGeom>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19</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5" name="Rectangle 23">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6" name="Rectangle 25">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Rectangle 27">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Rectangle 29">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Rectangle 31">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0" name="Freeform: Shape 33">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1" name="Rectangle 35">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466722" y="586855"/>
            <a:ext cx="3201366" cy="338749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r">
              <a:spcAft>
                <a:spcPts val="600"/>
              </a:spcAft>
            </a:pPr>
            <a:r>
              <a:rPr lang="en-US" kern="1200">
                <a:solidFill>
                  <a:srgbClr val="FFFFFF"/>
                </a:solidFill>
                <a:latin typeface="+mj-lt"/>
                <a:ea typeface="+mj-ea"/>
                <a:cs typeface="+mj-cs"/>
              </a:rPr>
              <a:t>Outline</a:t>
            </a:r>
          </a:p>
        </p:txBody>
      </p:sp>
      <p:sp>
        <p:nvSpPr>
          <p:cNvPr id="142" name="Content Placeholder 2">
            <a:extLst>
              <a:ext uri="{FF2B5EF4-FFF2-40B4-BE49-F238E27FC236}">
                <a16:creationId xmlns:a16="http://schemas.microsoft.com/office/drawing/2014/main" id="{79EF1473-3ADD-43F1-A495-57AAB7FD902F}"/>
              </a:ext>
            </a:extLst>
          </p:cNvPr>
          <p:cNvSpPr txBox="1">
            <a:spLocks/>
          </p:cNvSpPr>
          <p:nvPr/>
        </p:nvSpPr>
        <p:spPr>
          <a:xfrm>
            <a:off x="4810259" y="649480"/>
            <a:ext cx="6555347" cy="5546047"/>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buFont typeface="Arial" panose="020B0604020202020204" pitchFamily="34" charset="0"/>
              <a:buChar char="•"/>
            </a:pPr>
            <a:r>
              <a:rPr lang="en-US" sz="2000">
                <a:solidFill>
                  <a:schemeClr val="tx1"/>
                </a:solidFill>
                <a:latin typeface="+mn-lt"/>
              </a:rPr>
              <a:t>Executive Summary</a:t>
            </a:r>
          </a:p>
          <a:p>
            <a:pPr>
              <a:spcBef>
                <a:spcPts val="1400"/>
              </a:spcBef>
              <a:buFont typeface="Arial" panose="020B0604020202020204" pitchFamily="34" charset="0"/>
              <a:buChar char="•"/>
            </a:pPr>
            <a:r>
              <a:rPr lang="en-US" sz="2000">
                <a:solidFill>
                  <a:schemeClr val="tx1"/>
                </a:solidFill>
                <a:latin typeface="+mn-lt"/>
              </a:rPr>
              <a:t>Introduction</a:t>
            </a:r>
          </a:p>
          <a:p>
            <a:pPr>
              <a:spcBef>
                <a:spcPts val="1400"/>
              </a:spcBef>
              <a:buFont typeface="Arial" panose="020B0604020202020204" pitchFamily="34" charset="0"/>
              <a:buChar char="•"/>
            </a:pPr>
            <a:r>
              <a:rPr lang="en-US" sz="2000">
                <a:solidFill>
                  <a:schemeClr val="tx1"/>
                </a:solidFill>
                <a:latin typeface="+mn-lt"/>
              </a:rPr>
              <a:t>Methodology</a:t>
            </a:r>
          </a:p>
          <a:p>
            <a:pPr>
              <a:spcBef>
                <a:spcPts val="1400"/>
              </a:spcBef>
              <a:buFont typeface="Arial" panose="020B0604020202020204" pitchFamily="34" charset="0"/>
              <a:buChar char="•"/>
            </a:pPr>
            <a:r>
              <a:rPr lang="en-US" sz="2000">
                <a:solidFill>
                  <a:schemeClr val="tx1"/>
                </a:solidFill>
                <a:latin typeface="+mn-lt"/>
              </a:rPr>
              <a:t>Results</a:t>
            </a:r>
          </a:p>
          <a:p>
            <a:pPr>
              <a:spcBef>
                <a:spcPts val="1400"/>
              </a:spcBef>
              <a:buFont typeface="Arial" panose="020B0604020202020204" pitchFamily="34" charset="0"/>
              <a:buChar char="•"/>
            </a:pPr>
            <a:r>
              <a:rPr lang="en-US" sz="2000">
                <a:solidFill>
                  <a:schemeClr val="tx1"/>
                </a:solidFill>
                <a:latin typeface="+mn-lt"/>
              </a:rPr>
              <a:t>Conclusion</a:t>
            </a:r>
          </a:p>
          <a:p>
            <a:pPr>
              <a:spcBef>
                <a:spcPts val="1400"/>
              </a:spcBef>
              <a:buFont typeface="Arial" panose="020B0604020202020204" pitchFamily="34" charset="0"/>
              <a:buChar char="•"/>
            </a:pPr>
            <a:r>
              <a:rPr lang="en-US" sz="2000">
                <a:solidFill>
                  <a:schemeClr val="tx1"/>
                </a:solidFill>
                <a:latin typeface="+mn-lt"/>
              </a:rPr>
              <a:t>Appendix</a:t>
            </a:r>
          </a:p>
        </p:txBody>
      </p:sp>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chemeClr val="tx1">
                    <a:lumMod val="50000"/>
                    <a:lumOff val="50000"/>
                  </a:schemeClr>
                </a:solidFill>
                <a:latin typeface="+mn-lt"/>
              </a:rPr>
              <a:pPr>
                <a:spcAft>
                  <a:spcPts val="600"/>
                </a:spcAft>
              </a:pPr>
              <a:t>2</a:t>
            </a:fld>
            <a:endParaRPr lang="en-US" sz="1100">
              <a:solidFill>
                <a:schemeClr val="tx1">
                  <a:lumMod val="50000"/>
                  <a:lumOff val="50000"/>
                </a:schemeClr>
              </a:solidFill>
              <a:latin typeface="+mn-lt"/>
            </a:endParaRP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10">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 name="Rectangle 12">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a:solidFill>
                  <a:schemeClr val="tx1"/>
                </a:solidFill>
                <a:latin typeface="+mj-lt"/>
                <a:ea typeface="+mj-ea"/>
                <a:cs typeface="+mj-cs"/>
              </a:rPr>
              <a:t>Success Rate vs. Orbit Type</a:t>
            </a:r>
          </a:p>
        </p:txBody>
      </p:sp>
      <p:sp>
        <p:nvSpPr>
          <p:cNvPr id="15" name="Rectangle 14">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17" name="Rectangle 16">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5179702" y="586822"/>
            <a:ext cx="6174098" cy="1790618"/>
          </a:xfrm>
          <a:prstGeom prst="rect">
            <a:avLst/>
          </a:prstGeom>
        </p:spPr>
        <p:txBody>
          <a:bodyPr vert="horz" lIns="91440" tIns="45720" rIns="91440" bIns="45720" rtlCol="0" anchor="ctr">
            <a:normAutofit fontScale="25000" lnSpcReduction="20000"/>
          </a:bodyPr>
          <a:lstStyle/>
          <a:p>
            <a:pPr>
              <a:spcBef>
                <a:spcPts val="1400"/>
              </a:spcBef>
            </a:pPr>
            <a:endParaRPr lang="en-US" sz="3100"/>
          </a:p>
          <a:p>
            <a:pPr>
              <a:spcBef>
                <a:spcPts val="1400"/>
              </a:spcBef>
            </a:pPr>
            <a:r>
              <a:rPr lang="en-US" sz="7200"/>
              <a:t>Orbits with success rate between 50% and 85%:</a:t>
            </a:r>
          </a:p>
          <a:p>
            <a:pPr lvl="1">
              <a:spcBef>
                <a:spcPts val="1400"/>
              </a:spcBef>
            </a:pPr>
            <a:r>
              <a:rPr lang="en-US" sz="6400"/>
              <a:t>GTO, ISS, LEO, MEO, PO</a:t>
            </a:r>
          </a:p>
          <a:p>
            <a:pPr>
              <a:spcBef>
                <a:spcPts val="1400"/>
              </a:spcBef>
            </a:pPr>
            <a:r>
              <a:rPr lang="en-US" sz="7200"/>
              <a:t>Orbits with 0% success rate:</a:t>
            </a:r>
          </a:p>
          <a:p>
            <a:pPr lvl="1">
              <a:spcBef>
                <a:spcPts val="1400"/>
              </a:spcBef>
            </a:pPr>
            <a:r>
              <a:rPr lang="en-US" sz="6400"/>
              <a:t>SO</a:t>
            </a:r>
          </a:p>
          <a:p>
            <a:pPr>
              <a:spcBef>
                <a:spcPts val="1400"/>
              </a:spcBef>
            </a:pPr>
            <a:r>
              <a:rPr lang="en-US" sz="7200"/>
              <a:t>Orbits with 100% success rate:</a:t>
            </a:r>
          </a:p>
          <a:p>
            <a:pPr lvl="1">
              <a:spcBef>
                <a:spcPts val="1400"/>
              </a:spcBef>
            </a:pPr>
            <a:r>
              <a:rPr lang="en-US" sz="6400"/>
              <a:t>ES-L1, GEO, HEO, SSO</a:t>
            </a:r>
          </a:p>
          <a:p>
            <a:pPr>
              <a:spcBef>
                <a:spcPts val="1400"/>
              </a:spcBef>
            </a:pPr>
            <a:endParaRPr lang="en-US" sz="1800" dirty="0"/>
          </a:p>
        </p:txBody>
      </p:sp>
      <p:pic>
        <p:nvPicPr>
          <p:cNvPr id="6" name="Picture 5">
            <a:extLst>
              <a:ext uri="{FF2B5EF4-FFF2-40B4-BE49-F238E27FC236}">
                <a16:creationId xmlns:a16="http://schemas.microsoft.com/office/drawing/2014/main" id="{5ACB16A0-080A-9582-A241-F8AE977102C0}"/>
              </a:ext>
            </a:extLst>
          </p:cNvPr>
          <p:cNvPicPr>
            <a:picLocks noChangeAspect="1"/>
          </p:cNvPicPr>
          <p:nvPr/>
        </p:nvPicPr>
        <p:blipFill>
          <a:blip r:embed="rId2"/>
          <a:stretch>
            <a:fillRect/>
          </a:stretch>
        </p:blipFill>
        <p:spPr>
          <a:xfrm>
            <a:off x="557784" y="3317638"/>
            <a:ext cx="11164824" cy="2316700"/>
          </a:xfrm>
          <a:prstGeom prst="rect">
            <a:avLst/>
          </a:prstGeom>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20</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630936" y="502920"/>
            <a:ext cx="3419856" cy="146304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a:solidFill>
                  <a:schemeClr val="tx1"/>
                </a:solidFill>
                <a:latin typeface="+mj-lt"/>
                <a:ea typeface="+mj-ea"/>
                <a:cs typeface="+mj-cs"/>
              </a:rPr>
              <a:t>Flight Number vs. Orbit Type</a:t>
            </a:r>
          </a:p>
        </p:txBody>
      </p:sp>
      <p:sp>
        <p:nvSpPr>
          <p:cNvPr id="13"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4654295" y="502920"/>
            <a:ext cx="6894576" cy="1463040"/>
          </a:xfrm>
          <a:prstGeom prst="rect">
            <a:avLst/>
          </a:prstGeom>
        </p:spPr>
        <p:txBody>
          <a:bodyPr vert="horz" lIns="91440" tIns="45720" rIns="91440" bIns="45720" rtlCol="0" anchor="ctr">
            <a:normAutofit lnSpcReduction="10000"/>
          </a:bodyPr>
          <a:lstStyle/>
          <a:p>
            <a:pPr>
              <a:spcBef>
                <a:spcPts val="1400"/>
              </a:spcBef>
            </a:pPr>
            <a:r>
              <a:rPr lang="en-US" sz="2200" dirty="0"/>
              <a:t>In the LEO orbit the success appears related to the number of flights</a:t>
            </a:r>
          </a:p>
          <a:p>
            <a:pPr>
              <a:spcBef>
                <a:spcPts val="1400"/>
              </a:spcBef>
            </a:pPr>
            <a:r>
              <a:rPr lang="en-US" sz="2200" dirty="0"/>
              <a:t>On the other hand, there seems to be no relationship between flight number when in GTO orbit</a:t>
            </a:r>
          </a:p>
        </p:txBody>
      </p:sp>
      <p:pic>
        <p:nvPicPr>
          <p:cNvPr id="6" name="Picture 5">
            <a:extLst>
              <a:ext uri="{FF2B5EF4-FFF2-40B4-BE49-F238E27FC236}">
                <a16:creationId xmlns:a16="http://schemas.microsoft.com/office/drawing/2014/main" id="{932A5252-E18F-A2B2-7CB1-8FBAF24714D7}"/>
              </a:ext>
            </a:extLst>
          </p:cNvPr>
          <p:cNvPicPr>
            <a:picLocks noChangeAspect="1"/>
          </p:cNvPicPr>
          <p:nvPr/>
        </p:nvPicPr>
        <p:blipFill>
          <a:blip r:embed="rId2"/>
          <a:stretch>
            <a:fillRect/>
          </a:stretch>
        </p:blipFill>
        <p:spPr>
          <a:xfrm>
            <a:off x="630936" y="3178819"/>
            <a:ext cx="10917936" cy="2183586"/>
          </a:xfrm>
          <a:prstGeom prst="rect">
            <a:avLst/>
          </a:prstGeom>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21</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630936" y="502920"/>
            <a:ext cx="3419856" cy="146304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800" kern="1200">
                <a:solidFill>
                  <a:schemeClr val="tx1"/>
                </a:solidFill>
                <a:latin typeface="+mj-lt"/>
                <a:ea typeface="+mj-ea"/>
                <a:cs typeface="+mj-cs"/>
              </a:rPr>
              <a:t>Payload vs. Orbit Type</a:t>
            </a:r>
          </a:p>
        </p:txBody>
      </p:sp>
      <p:sp>
        <p:nvSpPr>
          <p:cNvPr id="13"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4654295" y="502920"/>
            <a:ext cx="6894576" cy="1463040"/>
          </a:xfrm>
          <a:prstGeom prst="rect">
            <a:avLst/>
          </a:prstGeom>
        </p:spPr>
        <p:txBody>
          <a:bodyPr vert="horz" lIns="91440" tIns="45720" rIns="91440" bIns="45720" rtlCol="0" anchor="ctr">
            <a:normAutofit fontScale="92500" lnSpcReduction="20000"/>
          </a:bodyPr>
          <a:lstStyle/>
          <a:p>
            <a:pPr>
              <a:spcBef>
                <a:spcPts val="1400"/>
              </a:spcBef>
            </a:pPr>
            <a:r>
              <a:rPr lang="en-US" sz="2200" dirty="0"/>
              <a:t>With heavy payloads the successful landing or positive landing rate are more Polar, LEO and ISS</a:t>
            </a:r>
          </a:p>
          <a:p>
            <a:pPr>
              <a:spcBef>
                <a:spcPts val="1400"/>
              </a:spcBef>
            </a:pPr>
            <a:r>
              <a:rPr lang="en-US" sz="2200" dirty="0"/>
              <a:t>However, for GTO we cannot distinguish this well as both positive landing rate and negative landing(unsuccessful mission) are both there</a:t>
            </a:r>
          </a:p>
        </p:txBody>
      </p:sp>
      <p:pic>
        <p:nvPicPr>
          <p:cNvPr id="6" name="Picture 5">
            <a:extLst>
              <a:ext uri="{FF2B5EF4-FFF2-40B4-BE49-F238E27FC236}">
                <a16:creationId xmlns:a16="http://schemas.microsoft.com/office/drawing/2014/main" id="{D5EA3DBD-E54F-D0D9-80BF-9B901BFCDFB9}"/>
              </a:ext>
            </a:extLst>
          </p:cNvPr>
          <p:cNvPicPr>
            <a:picLocks noChangeAspect="1"/>
          </p:cNvPicPr>
          <p:nvPr/>
        </p:nvPicPr>
        <p:blipFill>
          <a:blip r:embed="rId2"/>
          <a:stretch>
            <a:fillRect/>
          </a:stretch>
        </p:blipFill>
        <p:spPr>
          <a:xfrm>
            <a:off x="161415" y="2683239"/>
            <a:ext cx="11387457" cy="3417758"/>
          </a:xfrm>
          <a:prstGeom prst="rect">
            <a:avLst/>
          </a:prstGeom>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22</a:t>
            </a:fld>
            <a:endParaRPr lang="en-US" sz="1200">
              <a:solidFill>
                <a:schemeClr val="tx1">
                  <a:tint val="75000"/>
                </a:schemeClr>
              </a:solidFill>
              <a:latin typeface="+mn-lt"/>
            </a:endParaRPr>
          </a:p>
        </p:txBody>
      </p:sp>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630936" y="502920"/>
            <a:ext cx="3419856" cy="146304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100" kern="1200">
                <a:solidFill>
                  <a:schemeClr val="tx1"/>
                </a:solidFill>
                <a:latin typeface="+mj-lt"/>
                <a:ea typeface="+mj-ea"/>
                <a:cs typeface="+mj-cs"/>
              </a:rPr>
              <a:t>Launch Success Yearly Trend</a:t>
            </a:r>
          </a:p>
        </p:txBody>
      </p:sp>
      <p:sp>
        <p:nvSpPr>
          <p:cNvPr id="13"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4654295" y="502920"/>
            <a:ext cx="6894576" cy="1463040"/>
          </a:xfrm>
          <a:prstGeom prst="rect">
            <a:avLst/>
          </a:prstGeom>
        </p:spPr>
        <p:txBody>
          <a:bodyPr vert="horz" lIns="91440" tIns="45720" rIns="91440" bIns="45720" rtlCol="0" anchor="ctr">
            <a:normAutofit/>
          </a:bodyPr>
          <a:lstStyle/>
          <a:p>
            <a:pPr>
              <a:spcBef>
                <a:spcPts val="1400"/>
              </a:spcBef>
            </a:pPr>
            <a:r>
              <a:rPr lang="en-US" sz="2200" dirty="0"/>
              <a:t>The success rate since 2013 kept increasing till 2020</a:t>
            </a:r>
          </a:p>
        </p:txBody>
      </p:sp>
      <p:pic>
        <p:nvPicPr>
          <p:cNvPr id="6" name="Picture 5">
            <a:extLst>
              <a:ext uri="{FF2B5EF4-FFF2-40B4-BE49-F238E27FC236}">
                <a16:creationId xmlns:a16="http://schemas.microsoft.com/office/drawing/2014/main" id="{FDC68F08-9652-F014-894B-40C82D1AFFD7}"/>
              </a:ext>
            </a:extLst>
          </p:cNvPr>
          <p:cNvPicPr>
            <a:picLocks noChangeAspect="1"/>
          </p:cNvPicPr>
          <p:nvPr/>
        </p:nvPicPr>
        <p:blipFill>
          <a:blip r:embed="rId2"/>
          <a:stretch>
            <a:fillRect/>
          </a:stretch>
        </p:blipFill>
        <p:spPr>
          <a:xfrm>
            <a:off x="630936" y="2514601"/>
            <a:ext cx="10917936" cy="3705224"/>
          </a:xfrm>
          <a:prstGeom prst="rect">
            <a:avLst/>
          </a:prstGeom>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23</a:t>
            </a:fld>
            <a:endParaRPr lang="en-US" sz="1200">
              <a:solidFill>
                <a:schemeClr val="tx1">
                  <a:tint val="75000"/>
                </a:schemeClr>
              </a:solidFill>
              <a:latin typeface="+mn-lt"/>
            </a:endParaRPr>
          </a:p>
        </p:txBody>
      </p:sp>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6" name="Rectangle 8">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4" descr="Computer script on a screen">
            <a:extLst>
              <a:ext uri="{FF2B5EF4-FFF2-40B4-BE49-F238E27FC236}">
                <a16:creationId xmlns:a16="http://schemas.microsoft.com/office/drawing/2014/main" id="{4F1F38C4-942C-8A2A-9B11-C253430E0519}"/>
              </a:ext>
            </a:extLst>
          </p:cNvPr>
          <p:cNvPicPr>
            <a:picLocks noChangeAspect="1"/>
          </p:cNvPicPr>
          <p:nvPr/>
        </p:nvPicPr>
        <p:blipFill rotWithShape="1">
          <a:blip r:embed="rId2">
            <a:alphaModFix amt="50000"/>
          </a:blip>
          <a:srcRect t="5981" b="9750"/>
          <a:stretch/>
        </p:blipFill>
        <p:spPr>
          <a:xfrm>
            <a:off x="20" y="1"/>
            <a:ext cx="12191980" cy="6857999"/>
          </a:xfrm>
          <a:prstGeom prst="rect">
            <a:avLst/>
          </a:prstGeom>
        </p:spPr>
      </p:pic>
      <p:sp>
        <p:nvSpPr>
          <p:cNvPr id="2" name="Title 1">
            <a:extLst>
              <a:ext uri="{FF2B5EF4-FFF2-40B4-BE49-F238E27FC236}">
                <a16:creationId xmlns:a16="http://schemas.microsoft.com/office/drawing/2014/main" id="{CFA3E146-76BB-8475-80C1-19CD1850F5A8}"/>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sz="6000" dirty="0">
                <a:solidFill>
                  <a:srgbClr val="FFFFFF"/>
                </a:solidFill>
              </a:rPr>
              <a:t>EDA with SQL </a:t>
            </a:r>
          </a:p>
        </p:txBody>
      </p:sp>
    </p:spTree>
    <p:extLst>
      <p:ext uri="{BB962C8B-B14F-4D97-AF65-F5344CB8AC3E}">
        <p14:creationId xmlns:p14="http://schemas.microsoft.com/office/powerpoint/2010/main" val="1479510713"/>
      </p:ext>
    </p:extLst>
  </p:cSld>
  <p:clrMapOvr>
    <a:overrideClrMapping bg1="dk1" tx1="lt1" bg2="dk2" tx2="lt2" accent1="accent1" accent2="accent2" accent3="accent3" accent4="accent4" accent5="accent5" accent6="accent6" hlink="hlink" folHlink="folHlink"/>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0" name="Rectangle 62">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630936" y="502920"/>
            <a:ext cx="3419856" cy="146304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800" kern="1200">
                <a:solidFill>
                  <a:schemeClr val="tx1"/>
                </a:solidFill>
                <a:latin typeface="+mj-lt"/>
                <a:ea typeface="+mj-ea"/>
                <a:cs typeface="+mj-cs"/>
              </a:rPr>
              <a:t>All Launch Site Names</a:t>
            </a:r>
          </a:p>
        </p:txBody>
      </p:sp>
      <p:sp>
        <p:nvSpPr>
          <p:cNvPr id="61"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654295" y="502920"/>
            <a:ext cx="6894576" cy="1463040"/>
          </a:xfrm>
          <a:prstGeom prst="rect">
            <a:avLst/>
          </a:prstGeom>
        </p:spPr>
        <p:txBody>
          <a:bodyPr vert="horz" lIns="91440" tIns="45720" rIns="91440" bIns="45720" rtlCol="0" anchor="ctr">
            <a:normAutofit/>
          </a:bodyPr>
          <a:lstStyle/>
          <a:p>
            <a:pPr>
              <a:spcBef>
                <a:spcPts val="1400"/>
              </a:spcBef>
            </a:pPr>
            <a:endParaRPr lang="en-US" sz="2200" dirty="0"/>
          </a:p>
          <a:p>
            <a:pPr>
              <a:spcBef>
                <a:spcPts val="1400"/>
              </a:spcBef>
            </a:pPr>
            <a:r>
              <a:rPr lang="en-US" sz="2200" dirty="0"/>
              <a:t>Display the names of the unique launch sites in the space mission</a:t>
            </a:r>
          </a:p>
        </p:txBody>
      </p:sp>
      <p:pic>
        <p:nvPicPr>
          <p:cNvPr id="58" name="Picture 57">
            <a:extLst>
              <a:ext uri="{FF2B5EF4-FFF2-40B4-BE49-F238E27FC236}">
                <a16:creationId xmlns:a16="http://schemas.microsoft.com/office/drawing/2014/main" id="{7B835AA5-1BC9-1EB1-24B4-9A6F48E1E731}"/>
              </a:ext>
            </a:extLst>
          </p:cNvPr>
          <p:cNvPicPr>
            <a:picLocks noChangeAspect="1"/>
          </p:cNvPicPr>
          <p:nvPr/>
        </p:nvPicPr>
        <p:blipFill>
          <a:blip r:embed="rId2"/>
          <a:stretch>
            <a:fillRect/>
          </a:stretch>
        </p:blipFill>
        <p:spPr>
          <a:xfrm>
            <a:off x="3203338" y="2290936"/>
            <a:ext cx="5773132" cy="3959352"/>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25</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7278509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630936" y="502920"/>
            <a:ext cx="3419856" cy="146304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000" kern="1200">
                <a:solidFill>
                  <a:schemeClr val="tx1"/>
                </a:solidFill>
                <a:latin typeface="+mj-lt"/>
                <a:ea typeface="+mj-ea"/>
                <a:cs typeface="+mj-cs"/>
              </a:rPr>
              <a:t>Launch Site Names Begin with 'CCA'</a:t>
            </a:r>
          </a:p>
        </p:txBody>
      </p:sp>
      <p:sp>
        <p:nvSpPr>
          <p:cNvPr id="13"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654295" y="502920"/>
            <a:ext cx="6894576" cy="1463040"/>
          </a:xfrm>
          <a:prstGeom prst="rect">
            <a:avLst/>
          </a:prstGeom>
        </p:spPr>
        <p:txBody>
          <a:bodyPr vert="horz" lIns="91440" tIns="45720" rIns="91440" bIns="45720" rtlCol="0" anchor="ctr">
            <a:normAutofit/>
          </a:bodyPr>
          <a:lstStyle/>
          <a:p>
            <a:pPr>
              <a:spcBef>
                <a:spcPts val="1400"/>
              </a:spcBef>
            </a:pPr>
            <a:r>
              <a:rPr lang="en-US" sz="2200" dirty="0"/>
              <a:t>Display 5 records where launch sites begin with the string ‘CCA’</a:t>
            </a:r>
          </a:p>
        </p:txBody>
      </p:sp>
      <p:pic>
        <p:nvPicPr>
          <p:cNvPr id="6" name="Picture 5">
            <a:extLst>
              <a:ext uri="{FF2B5EF4-FFF2-40B4-BE49-F238E27FC236}">
                <a16:creationId xmlns:a16="http://schemas.microsoft.com/office/drawing/2014/main" id="{4BCFD944-3EA5-115E-7DE7-111FE089AEB9}"/>
              </a:ext>
            </a:extLst>
          </p:cNvPr>
          <p:cNvPicPr>
            <a:picLocks noChangeAspect="1"/>
          </p:cNvPicPr>
          <p:nvPr/>
        </p:nvPicPr>
        <p:blipFill>
          <a:blip r:embed="rId2"/>
          <a:stretch>
            <a:fillRect/>
          </a:stretch>
        </p:blipFill>
        <p:spPr>
          <a:xfrm>
            <a:off x="630936" y="2359973"/>
            <a:ext cx="10917936" cy="3821278"/>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26</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7947386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10">
            <a:extLst>
              <a:ext uri="{FF2B5EF4-FFF2-40B4-BE49-F238E27FC236}">
                <a16:creationId xmlns:a16="http://schemas.microsoft.com/office/drawing/2014/main" id="{0288C6B4-AFC3-407F-A595-EFFD38D4C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7" name="Freeform: Shape 12">
            <a:extLst>
              <a:ext uri="{FF2B5EF4-FFF2-40B4-BE49-F238E27FC236}">
                <a16:creationId xmlns:a16="http://schemas.microsoft.com/office/drawing/2014/main" id="{CF236821-17FE-429B-8D2C-08E13A64EA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8" name="Freeform: Shape 14">
            <a:extLst>
              <a:ext uri="{FF2B5EF4-FFF2-40B4-BE49-F238E27FC236}">
                <a16:creationId xmlns:a16="http://schemas.microsoft.com/office/drawing/2014/main" id="{C0BDBCD2-E081-43AB-9119-C55465E59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371094" y="1161288"/>
            <a:ext cx="3438144" cy="123901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800" kern="1200">
                <a:solidFill>
                  <a:schemeClr val="tx1"/>
                </a:solidFill>
                <a:latin typeface="+mj-lt"/>
                <a:ea typeface="+mj-ea"/>
                <a:cs typeface="+mj-cs"/>
              </a:rPr>
              <a:t>Total Payload Mass</a:t>
            </a:r>
          </a:p>
        </p:txBody>
      </p:sp>
      <p:sp>
        <p:nvSpPr>
          <p:cNvPr id="29" name="Rectangle 16">
            <a:extLst>
              <a:ext uri="{FF2B5EF4-FFF2-40B4-BE49-F238E27FC236}">
                <a16:creationId xmlns:a16="http://schemas.microsoft.com/office/drawing/2014/main" id="{98E79BE4-34FE-485A-98A5-92CE8F7C4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26546"/>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0" name="Rectangle 18">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5893" y="2443480"/>
            <a:ext cx="33832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371094" y="2718054"/>
            <a:ext cx="3438906" cy="3207258"/>
          </a:xfrm>
          <a:prstGeom prst="rect">
            <a:avLst/>
          </a:prstGeom>
        </p:spPr>
        <p:txBody>
          <a:bodyPr vert="horz" lIns="91440" tIns="45720" rIns="91440" bIns="45720" rtlCol="0" anchor="t">
            <a:normAutofit/>
          </a:bodyPr>
          <a:lstStyle/>
          <a:p>
            <a:pPr>
              <a:spcBef>
                <a:spcPts val="1400"/>
              </a:spcBef>
            </a:pPr>
            <a:r>
              <a:rPr lang="en-US" sz="1700" dirty="0"/>
              <a:t>Display the total payload mass carried by boosters launched by NASA(CRS)</a:t>
            </a:r>
          </a:p>
        </p:txBody>
      </p:sp>
      <p:pic>
        <p:nvPicPr>
          <p:cNvPr id="6" name="Picture 5">
            <a:extLst>
              <a:ext uri="{FF2B5EF4-FFF2-40B4-BE49-F238E27FC236}">
                <a16:creationId xmlns:a16="http://schemas.microsoft.com/office/drawing/2014/main" id="{607C5FD6-703C-50E2-44CF-6C6BE24AF80D}"/>
              </a:ext>
            </a:extLst>
          </p:cNvPr>
          <p:cNvPicPr>
            <a:picLocks noChangeAspect="1"/>
          </p:cNvPicPr>
          <p:nvPr/>
        </p:nvPicPr>
        <p:blipFill>
          <a:blip r:embed="rId2"/>
          <a:stretch>
            <a:fillRect/>
          </a:stretch>
        </p:blipFill>
        <p:spPr>
          <a:xfrm>
            <a:off x="4901184" y="2198721"/>
            <a:ext cx="6922008" cy="2561141"/>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9695688" y="6356350"/>
            <a:ext cx="2121408"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27</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40100147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288C6B4-AFC3-407F-A595-EFFD38D4C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Freeform: Shape 12">
            <a:extLst>
              <a:ext uri="{FF2B5EF4-FFF2-40B4-BE49-F238E27FC236}">
                <a16:creationId xmlns:a16="http://schemas.microsoft.com/office/drawing/2014/main" id="{CF236821-17FE-429B-8D2C-08E13A64EA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5" name="Freeform: Shape 14">
            <a:extLst>
              <a:ext uri="{FF2B5EF4-FFF2-40B4-BE49-F238E27FC236}">
                <a16:creationId xmlns:a16="http://schemas.microsoft.com/office/drawing/2014/main" id="{C0BDBCD2-E081-43AB-9119-C55465E59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371094" y="1161288"/>
            <a:ext cx="3438144" cy="123901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800" kern="1200">
                <a:solidFill>
                  <a:schemeClr val="tx1"/>
                </a:solidFill>
                <a:latin typeface="+mj-lt"/>
                <a:ea typeface="+mj-ea"/>
                <a:cs typeface="+mj-cs"/>
              </a:rPr>
              <a:t>Average Payload Mass by F9 v1.1</a:t>
            </a:r>
          </a:p>
        </p:txBody>
      </p:sp>
      <p:sp>
        <p:nvSpPr>
          <p:cNvPr id="17" name="Rectangle 16">
            <a:extLst>
              <a:ext uri="{FF2B5EF4-FFF2-40B4-BE49-F238E27FC236}">
                <a16:creationId xmlns:a16="http://schemas.microsoft.com/office/drawing/2014/main" id="{98E79BE4-34FE-485A-98A5-92CE8F7C4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26546"/>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9" name="Rectangle 18">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5893" y="2443480"/>
            <a:ext cx="33832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371094" y="2718054"/>
            <a:ext cx="3438906" cy="3207258"/>
          </a:xfrm>
          <a:prstGeom prst="rect">
            <a:avLst/>
          </a:prstGeom>
        </p:spPr>
        <p:txBody>
          <a:bodyPr vert="horz" lIns="91440" tIns="45720" rIns="91440" bIns="45720" rtlCol="0" anchor="t">
            <a:normAutofit/>
          </a:bodyPr>
          <a:lstStyle/>
          <a:p>
            <a:pPr>
              <a:spcBef>
                <a:spcPts val="1400"/>
              </a:spcBef>
            </a:pPr>
            <a:r>
              <a:rPr lang="en-US" sz="1700" dirty="0"/>
              <a:t>Display average payload mass carried by booster version F9 v1.1</a:t>
            </a:r>
          </a:p>
        </p:txBody>
      </p:sp>
      <p:pic>
        <p:nvPicPr>
          <p:cNvPr id="6" name="Picture 5" descr="Graphical user interface, text, application&#10;&#10;Description automatically generated">
            <a:extLst>
              <a:ext uri="{FF2B5EF4-FFF2-40B4-BE49-F238E27FC236}">
                <a16:creationId xmlns:a16="http://schemas.microsoft.com/office/drawing/2014/main" id="{480533C3-168E-970E-40B2-A3BFBD2AC277}"/>
              </a:ext>
            </a:extLst>
          </p:cNvPr>
          <p:cNvPicPr>
            <a:picLocks noChangeAspect="1"/>
          </p:cNvPicPr>
          <p:nvPr/>
        </p:nvPicPr>
        <p:blipFill>
          <a:blip r:embed="rId2"/>
          <a:stretch>
            <a:fillRect/>
          </a:stretch>
        </p:blipFill>
        <p:spPr>
          <a:xfrm>
            <a:off x="4901184" y="2198721"/>
            <a:ext cx="6922008" cy="2561141"/>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9695688" y="6356350"/>
            <a:ext cx="2121408"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28</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27355605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630936" y="502920"/>
            <a:ext cx="3419856" cy="146304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000" kern="1200">
                <a:solidFill>
                  <a:schemeClr val="tx1"/>
                </a:solidFill>
                <a:latin typeface="+mj-lt"/>
                <a:ea typeface="+mj-ea"/>
                <a:cs typeface="+mj-cs"/>
              </a:rPr>
              <a:t>First Successful Ground Landing Date</a:t>
            </a:r>
          </a:p>
        </p:txBody>
      </p:sp>
      <p:sp>
        <p:nvSpPr>
          <p:cNvPr id="13"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654295" y="502920"/>
            <a:ext cx="6894576" cy="1463040"/>
          </a:xfrm>
          <a:prstGeom prst="rect">
            <a:avLst/>
          </a:prstGeom>
        </p:spPr>
        <p:txBody>
          <a:bodyPr vert="horz" lIns="91440" tIns="45720" rIns="91440" bIns="45720" rtlCol="0" anchor="ctr">
            <a:normAutofit/>
          </a:bodyPr>
          <a:lstStyle/>
          <a:p>
            <a:pPr>
              <a:spcBef>
                <a:spcPts val="1400"/>
              </a:spcBef>
            </a:pPr>
            <a:r>
              <a:rPr lang="en-US" sz="2200" dirty="0"/>
              <a:t>Listing the date when the first successful landing outcome in ground pad was achieved</a:t>
            </a:r>
          </a:p>
        </p:txBody>
      </p:sp>
      <p:pic>
        <p:nvPicPr>
          <p:cNvPr id="6" name="Picture 5">
            <a:extLst>
              <a:ext uri="{FF2B5EF4-FFF2-40B4-BE49-F238E27FC236}">
                <a16:creationId xmlns:a16="http://schemas.microsoft.com/office/drawing/2014/main" id="{F01E7393-CB5C-9602-CB91-70F2C6F552C0}"/>
              </a:ext>
            </a:extLst>
          </p:cNvPr>
          <p:cNvPicPr>
            <a:picLocks noChangeAspect="1"/>
          </p:cNvPicPr>
          <p:nvPr/>
        </p:nvPicPr>
        <p:blipFill>
          <a:blip r:embed="rId2"/>
          <a:stretch>
            <a:fillRect/>
          </a:stretch>
        </p:blipFill>
        <p:spPr>
          <a:xfrm>
            <a:off x="630936" y="2701158"/>
            <a:ext cx="10917936" cy="3138908"/>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29</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4346799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 name="Rectangle 23">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2" name="Rectangle 25">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27">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29">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31">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Freeform: Shape 33">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7" name="Rectangle 35">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466722" y="586855"/>
            <a:ext cx="3201366" cy="338749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r">
              <a:spcAft>
                <a:spcPts val="600"/>
              </a:spcAft>
            </a:pPr>
            <a:r>
              <a:rPr lang="en-US" kern="1200">
                <a:solidFill>
                  <a:srgbClr val="FFFFFF"/>
                </a:solidFill>
                <a:latin typeface="+mj-lt"/>
                <a:ea typeface="+mj-ea"/>
                <a:cs typeface="+mj-cs"/>
              </a:rPr>
              <a:t>Executive Summary</a:t>
            </a:r>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4810259" y="649480"/>
            <a:ext cx="6555347" cy="5546047"/>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buFont typeface="Arial" panose="020B0604020202020204" pitchFamily="34" charset="0"/>
              <a:buChar char="•"/>
            </a:pPr>
            <a:r>
              <a:rPr lang="en-US" sz="1400" b="1" dirty="0">
                <a:solidFill>
                  <a:schemeClr val="tx1"/>
                </a:solidFill>
                <a:latin typeface="+mn-lt"/>
              </a:rPr>
              <a:t>Summary of methodologies</a:t>
            </a:r>
          </a:p>
          <a:p>
            <a:pPr marL="0">
              <a:spcBef>
                <a:spcPts val="1400"/>
              </a:spcBef>
              <a:buFont typeface="Arial" panose="020B0604020202020204" pitchFamily="34" charset="0"/>
              <a:buChar char="•"/>
            </a:pPr>
            <a:endParaRPr lang="en-US" sz="1400" dirty="0">
              <a:solidFill>
                <a:schemeClr val="tx1"/>
              </a:solidFill>
              <a:latin typeface="+mn-lt"/>
            </a:endParaRPr>
          </a:p>
          <a:p>
            <a:pPr fontAlgn="ctr">
              <a:spcBef>
                <a:spcPts val="0"/>
              </a:spcBef>
              <a:spcAft>
                <a:spcPts val="0"/>
              </a:spcAft>
              <a:buFont typeface="Arial" panose="020B0604020202020204" pitchFamily="34" charset="0"/>
              <a:buChar char="•"/>
            </a:pPr>
            <a:r>
              <a:rPr lang="en-US" sz="1400" dirty="0">
                <a:solidFill>
                  <a:schemeClr val="tx1"/>
                </a:solidFill>
                <a:effectLst/>
                <a:latin typeface="+mn-lt"/>
              </a:rPr>
              <a:t>Title: Determining the price of each launch and if SpaceX will reuse the first stage</a:t>
            </a:r>
          </a:p>
          <a:p>
            <a:pPr marL="0" fontAlgn="ctr">
              <a:spcBef>
                <a:spcPts val="0"/>
              </a:spcBef>
              <a:spcAft>
                <a:spcPts val="0"/>
              </a:spcAft>
              <a:buFont typeface="Arial" panose="020B0604020202020204" pitchFamily="34" charset="0"/>
              <a:buChar char="•"/>
            </a:pPr>
            <a:endParaRPr lang="en-US" sz="1400" dirty="0">
              <a:solidFill>
                <a:schemeClr val="tx1"/>
              </a:solidFill>
              <a:effectLst/>
              <a:latin typeface="+mn-lt"/>
            </a:endParaRPr>
          </a:p>
          <a:p>
            <a:pPr fontAlgn="ctr">
              <a:spcBef>
                <a:spcPts val="0"/>
              </a:spcBef>
              <a:spcAft>
                <a:spcPts val="0"/>
              </a:spcAft>
              <a:buFont typeface="Arial" panose="020B0604020202020204" pitchFamily="34" charset="0"/>
              <a:buChar char="•"/>
            </a:pPr>
            <a:r>
              <a:rPr lang="en-US" sz="1400" dirty="0">
                <a:solidFill>
                  <a:schemeClr val="tx1"/>
                </a:solidFill>
                <a:effectLst/>
                <a:latin typeface="+mn-lt"/>
              </a:rPr>
              <a:t>Purpose: The purpose of this project was to apply methodologies to determine the price of each launch. Additionally, to train a machine learning model and use public information to predict if SpaceX will reuse the first stage.</a:t>
            </a:r>
          </a:p>
          <a:p>
            <a:pPr marL="0" fontAlgn="ctr">
              <a:spcBef>
                <a:spcPts val="0"/>
              </a:spcBef>
              <a:spcAft>
                <a:spcPts val="0"/>
              </a:spcAft>
              <a:buFont typeface="Arial" panose="020B0604020202020204" pitchFamily="34" charset="0"/>
              <a:buChar char="•"/>
            </a:pPr>
            <a:endParaRPr lang="en-US" sz="1400" dirty="0">
              <a:solidFill>
                <a:schemeClr val="tx1"/>
              </a:solidFill>
              <a:effectLst/>
              <a:latin typeface="+mn-lt"/>
            </a:endParaRPr>
          </a:p>
          <a:p>
            <a:pPr fontAlgn="ctr">
              <a:spcBef>
                <a:spcPts val="0"/>
              </a:spcBef>
              <a:spcAft>
                <a:spcPts val="0"/>
              </a:spcAft>
              <a:buFont typeface="Arial" panose="020B0604020202020204" pitchFamily="34" charset="0"/>
              <a:buChar char="•"/>
            </a:pPr>
            <a:r>
              <a:rPr lang="en-US" sz="1400" dirty="0">
                <a:solidFill>
                  <a:schemeClr val="tx1"/>
                </a:solidFill>
                <a:effectLst/>
                <a:latin typeface="+mn-lt"/>
              </a:rPr>
              <a:t>Methodologies: To accomplish this task, we used SpaceX launch data that is gathered from an API, specifically SpaceX REST API. This API gave us data about launches, rocket used, payload delivered, launch specifications, landing specifications, and landing outcomes. We then used this data to train and test a machine learning model using a variety of algorithms, including decision tree. Lastly, we evaluated the performance of the model using the score method to find the method that performs best.</a:t>
            </a:r>
          </a:p>
          <a:p>
            <a:pPr marL="0" fontAlgn="ctr">
              <a:spcBef>
                <a:spcPts val="0"/>
              </a:spcBef>
              <a:spcAft>
                <a:spcPts val="0"/>
              </a:spcAft>
              <a:buFont typeface="Arial" panose="020B0604020202020204" pitchFamily="34" charset="0"/>
              <a:buChar char="•"/>
            </a:pPr>
            <a:endParaRPr lang="en-US" sz="1400" dirty="0">
              <a:solidFill>
                <a:schemeClr val="tx1"/>
              </a:solidFill>
              <a:effectLst/>
              <a:latin typeface="+mn-lt"/>
            </a:endParaRPr>
          </a:p>
          <a:p>
            <a:pPr fontAlgn="ctr">
              <a:spcBef>
                <a:spcPts val="0"/>
              </a:spcBef>
              <a:spcAft>
                <a:spcPts val="0"/>
              </a:spcAft>
              <a:buFont typeface="Arial" panose="020B0604020202020204" pitchFamily="34" charset="0"/>
              <a:buChar char="•"/>
            </a:pPr>
            <a:r>
              <a:rPr lang="en-US" sz="1400" dirty="0">
                <a:solidFill>
                  <a:schemeClr val="tx1"/>
                </a:solidFill>
                <a:effectLst/>
                <a:latin typeface="+mn-lt"/>
              </a:rPr>
              <a:t>Key Findings: Our machine learning model was able to accurately predict if the first stage will land with an AUC of 0.83. We also identified some key features that were most predictive of the first stage landing including landing site and payload weight.</a:t>
            </a:r>
          </a:p>
          <a:p>
            <a:pPr marL="0" fontAlgn="ctr">
              <a:spcBef>
                <a:spcPts val="0"/>
              </a:spcBef>
              <a:spcAft>
                <a:spcPts val="0"/>
              </a:spcAft>
              <a:buFont typeface="Arial" panose="020B0604020202020204" pitchFamily="34" charset="0"/>
              <a:buChar char="•"/>
            </a:pPr>
            <a:endParaRPr lang="en-US" sz="1400" dirty="0">
              <a:solidFill>
                <a:schemeClr val="tx1"/>
              </a:solidFill>
              <a:effectLst/>
              <a:latin typeface="+mn-lt"/>
            </a:endParaRPr>
          </a:p>
          <a:p>
            <a:pPr fontAlgn="ctr">
              <a:spcBef>
                <a:spcPts val="0"/>
              </a:spcBef>
              <a:spcAft>
                <a:spcPts val="0"/>
              </a:spcAft>
              <a:buFont typeface="Arial" panose="020B0604020202020204" pitchFamily="34" charset="0"/>
              <a:buChar char="•"/>
            </a:pPr>
            <a:r>
              <a:rPr lang="en-US" sz="1400" b="1" dirty="0">
                <a:solidFill>
                  <a:schemeClr val="tx1"/>
                </a:solidFill>
                <a:latin typeface="+mn-lt"/>
              </a:rPr>
              <a:t>Summary of all results</a:t>
            </a:r>
          </a:p>
          <a:p>
            <a:pPr marL="0" fontAlgn="ctr">
              <a:spcBef>
                <a:spcPts val="0"/>
              </a:spcBef>
              <a:spcAft>
                <a:spcPts val="0"/>
              </a:spcAft>
              <a:buFont typeface="Arial" panose="020B0604020202020204" pitchFamily="34" charset="0"/>
              <a:buChar char="•"/>
            </a:pPr>
            <a:endParaRPr lang="en-US" sz="1400" dirty="0">
              <a:solidFill>
                <a:schemeClr val="tx1"/>
              </a:solidFill>
              <a:latin typeface="+mn-lt"/>
            </a:endParaRPr>
          </a:p>
          <a:p>
            <a:pPr fontAlgn="ctr">
              <a:spcBef>
                <a:spcPts val="0"/>
              </a:spcBef>
              <a:spcAft>
                <a:spcPts val="0"/>
              </a:spcAft>
              <a:buFont typeface="Arial" panose="020B0604020202020204" pitchFamily="34" charset="0"/>
              <a:buChar char="•"/>
            </a:pPr>
            <a:r>
              <a:rPr lang="en-US" sz="1400" dirty="0">
                <a:solidFill>
                  <a:schemeClr val="tx1"/>
                </a:solidFill>
                <a:effectLst/>
                <a:latin typeface="+mn-lt"/>
              </a:rPr>
              <a:t>Recommendations: Based on our analysis, we recommend that launches with a low payload mass show better results than launches with a larger payload mass. </a:t>
            </a:r>
          </a:p>
          <a:p>
            <a:pPr marL="0" fontAlgn="ctr">
              <a:spcBef>
                <a:spcPts val="0"/>
              </a:spcBef>
              <a:spcAft>
                <a:spcPts val="0"/>
              </a:spcAft>
              <a:buFont typeface="Arial" panose="020B0604020202020204" pitchFamily="34" charset="0"/>
              <a:buChar char="•"/>
            </a:pPr>
            <a:endParaRPr lang="en-US" sz="1400" dirty="0">
              <a:solidFill>
                <a:schemeClr val="tx1"/>
              </a:solidFill>
              <a:effectLst/>
              <a:latin typeface="+mn-lt"/>
            </a:endParaRPr>
          </a:p>
          <a:p>
            <a:pPr fontAlgn="ctr">
              <a:spcBef>
                <a:spcPts val="0"/>
              </a:spcBef>
              <a:spcAft>
                <a:spcPts val="0"/>
              </a:spcAft>
              <a:buFont typeface="Arial" panose="020B0604020202020204" pitchFamily="34" charset="0"/>
              <a:buChar char="•"/>
            </a:pPr>
            <a:r>
              <a:rPr lang="en-US" sz="1400" dirty="0">
                <a:solidFill>
                  <a:schemeClr val="tx1"/>
                </a:solidFill>
                <a:effectLst/>
                <a:latin typeface="+mn-lt"/>
              </a:rPr>
              <a:t>Limitations: Our analysis was limited to data available and may not fully capture all factors that could affect rocket price launch and if </a:t>
            </a:r>
            <a:r>
              <a:rPr lang="en-US" sz="1400" dirty="0" err="1">
                <a:solidFill>
                  <a:schemeClr val="tx1"/>
                </a:solidFill>
                <a:effectLst/>
                <a:latin typeface="+mn-lt"/>
              </a:rPr>
              <a:t>Spacex</a:t>
            </a:r>
            <a:r>
              <a:rPr lang="en-US" sz="1400" dirty="0">
                <a:solidFill>
                  <a:schemeClr val="tx1"/>
                </a:solidFill>
                <a:effectLst/>
                <a:latin typeface="+mn-lt"/>
              </a:rPr>
              <a:t> will reuse the first stage.</a:t>
            </a:r>
          </a:p>
          <a:p>
            <a:pPr fontAlgn="ctr">
              <a:spcBef>
                <a:spcPts val="0"/>
              </a:spcBef>
              <a:spcAft>
                <a:spcPts val="0"/>
              </a:spcAft>
              <a:buFont typeface="Arial" panose="020B0604020202020204" pitchFamily="34" charset="0"/>
              <a:buChar char="•"/>
            </a:pPr>
            <a:endParaRPr lang="en-US" sz="1400" dirty="0">
              <a:solidFill>
                <a:schemeClr val="tx1"/>
              </a:solidFill>
              <a:latin typeface="+mn-lt"/>
            </a:endParaRPr>
          </a:p>
        </p:txBody>
      </p:sp>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chemeClr val="tx1">
                    <a:lumMod val="50000"/>
                    <a:lumOff val="50000"/>
                  </a:schemeClr>
                </a:solidFill>
                <a:latin typeface="+mn-lt"/>
              </a:rPr>
              <a:pPr>
                <a:spcAft>
                  <a:spcPts val="600"/>
                </a:spcAft>
              </a:pPr>
              <a:t>3</a:t>
            </a:fld>
            <a:endParaRPr lang="en-US" sz="1100">
              <a:solidFill>
                <a:schemeClr val="tx1">
                  <a:lumMod val="50000"/>
                  <a:lumOff val="50000"/>
                </a:schemeClr>
              </a:solidFill>
              <a:latin typeface="+mn-lt"/>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630936" y="502920"/>
            <a:ext cx="3419856" cy="146304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600" kern="1200" dirty="0">
                <a:solidFill>
                  <a:schemeClr val="tx1"/>
                </a:solidFill>
                <a:latin typeface="+mj-lt"/>
                <a:ea typeface="+mj-ea"/>
                <a:cs typeface="+mj-cs"/>
              </a:rPr>
              <a:t>Successful Drone Ship Landing with Payload between 4000 and 6000</a:t>
            </a:r>
          </a:p>
        </p:txBody>
      </p:sp>
      <p:sp>
        <p:nvSpPr>
          <p:cNvPr id="15"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654295" y="502920"/>
            <a:ext cx="6894576" cy="1463040"/>
          </a:xfrm>
          <a:prstGeom prst="rect">
            <a:avLst/>
          </a:prstGeom>
        </p:spPr>
        <p:txBody>
          <a:bodyPr vert="horz" lIns="91440" tIns="45720" rIns="91440" bIns="45720" rtlCol="0" anchor="ctr">
            <a:normAutofit/>
          </a:bodyPr>
          <a:lstStyle/>
          <a:p>
            <a:pPr>
              <a:spcBef>
                <a:spcPts val="1400"/>
              </a:spcBef>
            </a:pPr>
            <a:r>
              <a:rPr lang="en-US" sz="1700" dirty="0"/>
              <a:t>List the names of boosters which have successfully landed on drone ship and had payload mass greater than 4000 but less than 6000</a:t>
            </a:r>
          </a:p>
        </p:txBody>
      </p:sp>
      <p:pic>
        <p:nvPicPr>
          <p:cNvPr id="3" name="Picture 2">
            <a:extLst>
              <a:ext uri="{FF2B5EF4-FFF2-40B4-BE49-F238E27FC236}">
                <a16:creationId xmlns:a16="http://schemas.microsoft.com/office/drawing/2014/main" id="{0518D137-0403-96A6-FD7E-9F76F4EC283B}"/>
              </a:ext>
            </a:extLst>
          </p:cNvPr>
          <p:cNvPicPr>
            <a:picLocks noChangeAspect="1"/>
          </p:cNvPicPr>
          <p:nvPr/>
        </p:nvPicPr>
        <p:blipFill>
          <a:blip r:embed="rId2"/>
          <a:stretch>
            <a:fillRect/>
          </a:stretch>
        </p:blipFill>
        <p:spPr>
          <a:xfrm>
            <a:off x="2354665" y="2290936"/>
            <a:ext cx="7470477" cy="3959352"/>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30</a:t>
            </a:fld>
            <a:endParaRPr lang="en-US" sz="1200">
              <a:solidFill>
                <a:schemeClr val="tx1">
                  <a:tint val="75000"/>
                </a:schemeClr>
              </a:solidFill>
              <a:latin typeface="+mn-lt"/>
            </a:endParaRPr>
          </a:p>
        </p:txBody>
      </p:sp>
    </p:spTree>
    <p:extLst>
      <p:ext uri="{BB962C8B-B14F-4D97-AF65-F5344CB8AC3E}">
        <p14:creationId xmlns:p14="http://schemas.microsoft.com/office/powerpoint/2010/main" val="6393995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630936" y="502920"/>
            <a:ext cx="3419856" cy="146304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300" kern="1200" dirty="0">
                <a:solidFill>
                  <a:schemeClr val="tx1"/>
                </a:solidFill>
                <a:latin typeface="+mj-lt"/>
                <a:ea typeface="+mj-ea"/>
                <a:cs typeface="+mj-cs"/>
              </a:rPr>
              <a:t>Total Number of Successful and Failure Mission Outcomes</a:t>
            </a:r>
          </a:p>
        </p:txBody>
      </p:sp>
      <p:sp>
        <p:nvSpPr>
          <p:cNvPr id="13"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654295" y="502920"/>
            <a:ext cx="6894576" cy="1463040"/>
          </a:xfrm>
          <a:prstGeom prst="rect">
            <a:avLst/>
          </a:prstGeom>
        </p:spPr>
        <p:txBody>
          <a:bodyPr vert="horz" lIns="91440" tIns="45720" rIns="91440" bIns="45720" rtlCol="0" anchor="ctr">
            <a:normAutofit/>
          </a:bodyPr>
          <a:lstStyle/>
          <a:p>
            <a:pPr>
              <a:spcBef>
                <a:spcPts val="1400"/>
              </a:spcBef>
            </a:pPr>
            <a:r>
              <a:rPr lang="en-US" sz="2200" dirty="0"/>
              <a:t>Calculate the total number of successful and failure mission outcomes</a:t>
            </a:r>
          </a:p>
        </p:txBody>
      </p:sp>
      <p:pic>
        <p:nvPicPr>
          <p:cNvPr id="6" name="Picture 5">
            <a:extLst>
              <a:ext uri="{FF2B5EF4-FFF2-40B4-BE49-F238E27FC236}">
                <a16:creationId xmlns:a16="http://schemas.microsoft.com/office/drawing/2014/main" id="{AB4E6B30-AED0-5824-1A13-E0C4EDB42732}"/>
              </a:ext>
            </a:extLst>
          </p:cNvPr>
          <p:cNvPicPr>
            <a:picLocks noChangeAspect="1"/>
          </p:cNvPicPr>
          <p:nvPr/>
        </p:nvPicPr>
        <p:blipFill>
          <a:blip r:embed="rId2"/>
          <a:stretch>
            <a:fillRect/>
          </a:stretch>
        </p:blipFill>
        <p:spPr>
          <a:xfrm>
            <a:off x="2090559" y="2290936"/>
            <a:ext cx="7998689" cy="3959352"/>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31</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7569726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0">
            <a:extLst>
              <a:ext uri="{FF2B5EF4-FFF2-40B4-BE49-F238E27FC236}">
                <a16:creationId xmlns:a16="http://schemas.microsoft.com/office/drawing/2014/main" id="{0288C6B4-AFC3-407F-A595-EFFD38D4C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8" name="Freeform: Shape 12">
            <a:extLst>
              <a:ext uri="{FF2B5EF4-FFF2-40B4-BE49-F238E27FC236}">
                <a16:creationId xmlns:a16="http://schemas.microsoft.com/office/drawing/2014/main" id="{CF236821-17FE-429B-8D2C-08E13A64EA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5" name="Freeform: Shape 14">
            <a:extLst>
              <a:ext uri="{FF2B5EF4-FFF2-40B4-BE49-F238E27FC236}">
                <a16:creationId xmlns:a16="http://schemas.microsoft.com/office/drawing/2014/main" id="{C0BDBCD2-E081-43AB-9119-C55465E59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371094" y="1161288"/>
            <a:ext cx="3438144" cy="123901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800" kern="1200" dirty="0">
                <a:solidFill>
                  <a:schemeClr val="tx1"/>
                </a:solidFill>
                <a:latin typeface="+mj-lt"/>
                <a:ea typeface="+mj-ea"/>
                <a:cs typeface="+mj-cs"/>
              </a:rPr>
              <a:t>Boosters Carried Maximum Payload</a:t>
            </a:r>
          </a:p>
        </p:txBody>
      </p:sp>
      <p:sp>
        <p:nvSpPr>
          <p:cNvPr id="17" name="Rectangle 16">
            <a:extLst>
              <a:ext uri="{FF2B5EF4-FFF2-40B4-BE49-F238E27FC236}">
                <a16:creationId xmlns:a16="http://schemas.microsoft.com/office/drawing/2014/main" id="{98E79BE4-34FE-485A-98A5-92CE8F7C4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26546"/>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9" name="Rectangle 18">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5893" y="2443480"/>
            <a:ext cx="33832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371094" y="2718054"/>
            <a:ext cx="3438906" cy="3207258"/>
          </a:xfrm>
          <a:prstGeom prst="rect">
            <a:avLst/>
          </a:prstGeom>
        </p:spPr>
        <p:txBody>
          <a:bodyPr vert="horz" lIns="91440" tIns="45720" rIns="91440" bIns="45720" rtlCol="0" anchor="t">
            <a:normAutofit/>
          </a:bodyPr>
          <a:lstStyle/>
          <a:p>
            <a:pPr>
              <a:spcBef>
                <a:spcPts val="1400"/>
              </a:spcBef>
            </a:pPr>
            <a:r>
              <a:rPr lang="en-US" sz="1700" dirty="0"/>
              <a:t>List the names of the booster which have carried the maximum payload mass</a:t>
            </a:r>
          </a:p>
          <a:p>
            <a:pPr>
              <a:spcBef>
                <a:spcPts val="1400"/>
              </a:spcBef>
            </a:pPr>
            <a:endParaRPr lang="en-US" sz="1700" dirty="0"/>
          </a:p>
        </p:txBody>
      </p:sp>
      <p:pic>
        <p:nvPicPr>
          <p:cNvPr id="6" name="Picture 5" descr="Table&#10;&#10;Description automatically generated">
            <a:extLst>
              <a:ext uri="{FF2B5EF4-FFF2-40B4-BE49-F238E27FC236}">
                <a16:creationId xmlns:a16="http://schemas.microsoft.com/office/drawing/2014/main" id="{8F2FDA7B-704F-2B22-9D52-E1EB3D8DB496}"/>
              </a:ext>
            </a:extLst>
          </p:cNvPr>
          <p:cNvPicPr>
            <a:picLocks noChangeAspect="1"/>
          </p:cNvPicPr>
          <p:nvPr/>
        </p:nvPicPr>
        <p:blipFill>
          <a:blip r:embed="rId2"/>
          <a:stretch>
            <a:fillRect/>
          </a:stretch>
        </p:blipFill>
        <p:spPr>
          <a:xfrm>
            <a:off x="5486935" y="841248"/>
            <a:ext cx="5750505" cy="5276088"/>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9695688" y="6356350"/>
            <a:ext cx="2121408"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32</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35666463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288C6B4-AFC3-407F-A595-EFFD38D4C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Freeform: Shape 12">
            <a:extLst>
              <a:ext uri="{FF2B5EF4-FFF2-40B4-BE49-F238E27FC236}">
                <a16:creationId xmlns:a16="http://schemas.microsoft.com/office/drawing/2014/main" id="{CF236821-17FE-429B-8D2C-08E13A64EA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5" name="Freeform: Shape 14">
            <a:extLst>
              <a:ext uri="{FF2B5EF4-FFF2-40B4-BE49-F238E27FC236}">
                <a16:creationId xmlns:a16="http://schemas.microsoft.com/office/drawing/2014/main" id="{C0BDBCD2-E081-43AB-9119-C55465E59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371094" y="1161288"/>
            <a:ext cx="3438144" cy="123901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800" kern="1200" dirty="0">
                <a:solidFill>
                  <a:schemeClr val="tx1"/>
                </a:solidFill>
                <a:latin typeface="+mj-lt"/>
                <a:ea typeface="+mj-ea"/>
                <a:cs typeface="+mj-cs"/>
              </a:rPr>
              <a:t>2015 Launch Records</a:t>
            </a:r>
          </a:p>
        </p:txBody>
      </p:sp>
      <p:sp>
        <p:nvSpPr>
          <p:cNvPr id="17" name="Rectangle 16">
            <a:extLst>
              <a:ext uri="{FF2B5EF4-FFF2-40B4-BE49-F238E27FC236}">
                <a16:creationId xmlns:a16="http://schemas.microsoft.com/office/drawing/2014/main" id="{98E79BE4-34FE-485A-98A5-92CE8F7C4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26546"/>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9" name="Rectangle 18">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5893" y="2443480"/>
            <a:ext cx="33832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371094" y="2718054"/>
            <a:ext cx="3438906" cy="3207258"/>
          </a:xfrm>
          <a:prstGeom prst="rect">
            <a:avLst/>
          </a:prstGeom>
        </p:spPr>
        <p:txBody>
          <a:bodyPr vert="horz" lIns="91440" tIns="45720" rIns="91440" bIns="45720" rtlCol="0" anchor="t">
            <a:normAutofit/>
          </a:bodyPr>
          <a:lstStyle/>
          <a:p>
            <a:pPr>
              <a:spcBef>
                <a:spcPts val="1400"/>
              </a:spcBef>
            </a:pPr>
            <a:r>
              <a:rPr lang="en-US" sz="1700" dirty="0"/>
              <a:t>List the failed landing outcomes in drone ship, their booster versions, and launch site names for in year 2015</a:t>
            </a:r>
          </a:p>
          <a:p>
            <a:pPr>
              <a:spcBef>
                <a:spcPts val="1400"/>
              </a:spcBef>
            </a:pPr>
            <a:endParaRPr lang="en-US" sz="1700" dirty="0"/>
          </a:p>
        </p:txBody>
      </p:sp>
      <p:pic>
        <p:nvPicPr>
          <p:cNvPr id="6" name="Picture 5" descr="Graphical user interface, text, application&#10;&#10;Description automatically generated">
            <a:extLst>
              <a:ext uri="{FF2B5EF4-FFF2-40B4-BE49-F238E27FC236}">
                <a16:creationId xmlns:a16="http://schemas.microsoft.com/office/drawing/2014/main" id="{847DFBC6-40DB-D1D6-6463-62D5F9CEFFD6}"/>
              </a:ext>
            </a:extLst>
          </p:cNvPr>
          <p:cNvPicPr>
            <a:picLocks noChangeAspect="1"/>
          </p:cNvPicPr>
          <p:nvPr/>
        </p:nvPicPr>
        <p:blipFill>
          <a:blip r:embed="rId2"/>
          <a:stretch>
            <a:fillRect/>
          </a:stretch>
        </p:blipFill>
        <p:spPr>
          <a:xfrm>
            <a:off x="4901184" y="2406382"/>
            <a:ext cx="6922008" cy="2145820"/>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9695688" y="6356350"/>
            <a:ext cx="2121408"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33</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13984391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288C6B4-AFC3-407F-A595-EFFD38D4C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Freeform: Shape 12">
            <a:extLst>
              <a:ext uri="{FF2B5EF4-FFF2-40B4-BE49-F238E27FC236}">
                <a16:creationId xmlns:a16="http://schemas.microsoft.com/office/drawing/2014/main" id="{CF236821-17FE-429B-8D2C-08E13A64EA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5" name="Freeform: Shape 14">
            <a:extLst>
              <a:ext uri="{FF2B5EF4-FFF2-40B4-BE49-F238E27FC236}">
                <a16:creationId xmlns:a16="http://schemas.microsoft.com/office/drawing/2014/main" id="{C0BDBCD2-E081-43AB-9119-C55465E59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371094" y="1161288"/>
            <a:ext cx="3438144" cy="123901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600" kern="1200" dirty="0">
                <a:solidFill>
                  <a:schemeClr val="tx1"/>
                </a:solidFill>
                <a:latin typeface="+mj-lt"/>
                <a:ea typeface="+mj-ea"/>
                <a:cs typeface="+mj-cs"/>
              </a:rPr>
              <a:t>Rank Landing Outcomes Between 2010-06-04 and 2017-03-20</a:t>
            </a:r>
          </a:p>
        </p:txBody>
      </p:sp>
      <p:sp>
        <p:nvSpPr>
          <p:cNvPr id="17" name="Rectangle 16">
            <a:extLst>
              <a:ext uri="{FF2B5EF4-FFF2-40B4-BE49-F238E27FC236}">
                <a16:creationId xmlns:a16="http://schemas.microsoft.com/office/drawing/2014/main" id="{98E79BE4-34FE-485A-98A5-92CE8F7C4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26546"/>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9" name="Rectangle 18">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5893" y="2443480"/>
            <a:ext cx="33832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371094" y="2718054"/>
            <a:ext cx="3438906" cy="3207258"/>
          </a:xfrm>
          <a:prstGeom prst="rect">
            <a:avLst/>
          </a:prstGeom>
        </p:spPr>
        <p:txBody>
          <a:bodyPr vert="horz" lIns="91440" tIns="45720" rIns="91440" bIns="45720" rtlCol="0" anchor="t">
            <a:normAutofit/>
          </a:bodyPr>
          <a:lstStyle/>
          <a:p>
            <a:pPr>
              <a:spcBef>
                <a:spcPts val="1400"/>
              </a:spcBef>
            </a:pPr>
            <a:r>
              <a:rPr lang="en-US" sz="1700" dirty="0"/>
              <a:t>Rank the count of landing outcomes (such as Failure (drone ship) or Success (ground pad)) between the date 2010-06-04 and 2017-03-20, in descending order</a:t>
            </a:r>
          </a:p>
          <a:p>
            <a:pPr>
              <a:spcBef>
                <a:spcPts val="1400"/>
              </a:spcBef>
            </a:pPr>
            <a:endParaRPr lang="en-US" sz="1700" dirty="0"/>
          </a:p>
        </p:txBody>
      </p:sp>
      <p:pic>
        <p:nvPicPr>
          <p:cNvPr id="6" name="Picture 5" descr="Graphical user interface, text, application, email&#10;&#10;Description automatically generated">
            <a:extLst>
              <a:ext uri="{FF2B5EF4-FFF2-40B4-BE49-F238E27FC236}">
                <a16:creationId xmlns:a16="http://schemas.microsoft.com/office/drawing/2014/main" id="{25CFAB8C-F9ED-5B6E-81E0-1F2FB39000B8}"/>
              </a:ext>
            </a:extLst>
          </p:cNvPr>
          <p:cNvPicPr>
            <a:picLocks noChangeAspect="1"/>
          </p:cNvPicPr>
          <p:nvPr/>
        </p:nvPicPr>
        <p:blipFill>
          <a:blip r:embed="rId2"/>
          <a:stretch>
            <a:fillRect/>
          </a:stretch>
        </p:blipFill>
        <p:spPr>
          <a:xfrm>
            <a:off x="4901184" y="2354466"/>
            <a:ext cx="6922008" cy="2249651"/>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9695688" y="6356350"/>
            <a:ext cx="2121408"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34</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39751684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288C6B4-AFC3-407F-A595-EFFD38D4C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Freeform: Shape 12">
            <a:extLst>
              <a:ext uri="{FF2B5EF4-FFF2-40B4-BE49-F238E27FC236}">
                <a16:creationId xmlns:a16="http://schemas.microsoft.com/office/drawing/2014/main" id="{CF236821-17FE-429B-8D2C-08E13A64EA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5" name="Freeform: Shape 14">
            <a:extLst>
              <a:ext uri="{FF2B5EF4-FFF2-40B4-BE49-F238E27FC236}">
                <a16:creationId xmlns:a16="http://schemas.microsoft.com/office/drawing/2014/main" id="{C0BDBCD2-E081-43AB-9119-C55465E59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395893" y="187534"/>
            <a:ext cx="3438144" cy="123901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800" kern="1200">
                <a:solidFill>
                  <a:schemeClr val="tx1"/>
                </a:solidFill>
                <a:latin typeface="+mj-lt"/>
                <a:ea typeface="+mj-ea"/>
                <a:cs typeface="+mj-cs"/>
              </a:rPr>
              <a:t>Launch Sites In The United States</a:t>
            </a:r>
            <a:endParaRPr lang="en-US" sz="2800" kern="1200" dirty="0">
              <a:solidFill>
                <a:schemeClr val="tx1"/>
              </a:solidFill>
              <a:latin typeface="+mj-lt"/>
              <a:ea typeface="+mj-ea"/>
              <a:cs typeface="+mj-cs"/>
            </a:endParaRPr>
          </a:p>
        </p:txBody>
      </p:sp>
      <p:sp>
        <p:nvSpPr>
          <p:cNvPr id="17" name="Rectangle 16">
            <a:extLst>
              <a:ext uri="{FF2B5EF4-FFF2-40B4-BE49-F238E27FC236}">
                <a16:creationId xmlns:a16="http://schemas.microsoft.com/office/drawing/2014/main" id="{98E79BE4-34FE-485A-98A5-92CE8F7C4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26546"/>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9" name="Rectangle 18">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5893" y="2443480"/>
            <a:ext cx="33832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21" name="Content Placeholder 4">
            <a:extLst>
              <a:ext uri="{FF2B5EF4-FFF2-40B4-BE49-F238E27FC236}">
                <a16:creationId xmlns:a16="http://schemas.microsoft.com/office/drawing/2014/main" id="{7BA58A9C-5CC2-EEA8-7909-BEA12E881C10}"/>
              </a:ext>
            </a:extLst>
          </p:cNvPr>
          <p:cNvGraphicFramePr>
            <a:graphicFrameLocks noGrp="1"/>
          </p:cNvGraphicFramePr>
          <p:nvPr>
            <p:ph idx="4294967295"/>
          </p:nvPr>
        </p:nvGraphicFramePr>
        <p:xfrm>
          <a:off x="196097" y="1347116"/>
          <a:ext cx="4336280" cy="475388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Picture 5" descr="Map&#10;&#10;Description automatically generated">
            <a:extLst>
              <a:ext uri="{FF2B5EF4-FFF2-40B4-BE49-F238E27FC236}">
                <a16:creationId xmlns:a16="http://schemas.microsoft.com/office/drawing/2014/main" id="{DADA9078-47A3-4F2D-4BC1-0294925212A5}"/>
              </a:ext>
            </a:extLst>
          </p:cNvPr>
          <p:cNvPicPr>
            <a:picLocks noChangeAspect="1"/>
          </p:cNvPicPr>
          <p:nvPr/>
        </p:nvPicPr>
        <p:blipFill>
          <a:blip r:embed="rId7"/>
          <a:stretch>
            <a:fillRect/>
          </a:stretch>
        </p:blipFill>
        <p:spPr>
          <a:xfrm>
            <a:off x="4901184" y="1748791"/>
            <a:ext cx="6922008" cy="3461002"/>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9695688" y="6356350"/>
            <a:ext cx="2121408"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lumMod val="50000"/>
                    <a:lumOff val="50000"/>
                  </a:schemeClr>
                </a:solidFill>
                <a:latin typeface="+mn-lt"/>
              </a:rPr>
              <a:pPr>
                <a:spcAft>
                  <a:spcPts val="600"/>
                </a:spcAft>
              </a:pPr>
              <a:t>36</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9816717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0288C6B4-AFC3-407F-A595-EFFD38D4C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Freeform: Shape 14">
            <a:extLst>
              <a:ext uri="{FF2B5EF4-FFF2-40B4-BE49-F238E27FC236}">
                <a16:creationId xmlns:a16="http://schemas.microsoft.com/office/drawing/2014/main" id="{CF236821-17FE-429B-8D2C-08E13A64EA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7" name="Freeform: Shape 16">
            <a:extLst>
              <a:ext uri="{FF2B5EF4-FFF2-40B4-BE49-F238E27FC236}">
                <a16:creationId xmlns:a16="http://schemas.microsoft.com/office/drawing/2014/main" id="{C0BDBCD2-E081-43AB-9119-C55465E59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371094" y="1161288"/>
            <a:ext cx="3438144" cy="123901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800" kern="1200">
                <a:solidFill>
                  <a:schemeClr val="tx1"/>
                </a:solidFill>
                <a:latin typeface="+mj-lt"/>
                <a:ea typeface="+mj-ea"/>
                <a:cs typeface="+mj-cs"/>
              </a:rPr>
              <a:t>Color Labeled Launch Records On The Map</a:t>
            </a:r>
          </a:p>
        </p:txBody>
      </p:sp>
      <p:sp>
        <p:nvSpPr>
          <p:cNvPr id="19" name="Rectangle 18">
            <a:extLst>
              <a:ext uri="{FF2B5EF4-FFF2-40B4-BE49-F238E27FC236}">
                <a16:creationId xmlns:a16="http://schemas.microsoft.com/office/drawing/2014/main" id="{98E79BE4-34FE-485A-98A5-92CE8F7C4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26546"/>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1" name="Rectangle 20">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5893" y="2443480"/>
            <a:ext cx="33832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371094" y="2718054"/>
            <a:ext cx="3438906" cy="3207258"/>
          </a:xfrm>
          <a:prstGeom prst="rect">
            <a:avLst/>
          </a:prstGeom>
        </p:spPr>
        <p:txBody>
          <a:bodyPr vert="horz" lIns="91440" tIns="45720" rIns="91440" bIns="45720" rtlCol="0" anchor="t">
            <a:normAutofit/>
          </a:bodyPr>
          <a:lstStyle/>
          <a:p>
            <a:pPr>
              <a:spcBef>
                <a:spcPts val="1400"/>
              </a:spcBef>
            </a:pPr>
            <a:r>
              <a:rPr lang="en-US" sz="2000" dirty="0"/>
              <a:t>From the color-labeled markers we should be able to easily identify which launch sites have relatively high success rates</a:t>
            </a:r>
          </a:p>
          <a:p>
            <a:pPr>
              <a:spcBef>
                <a:spcPts val="1400"/>
              </a:spcBef>
            </a:pPr>
            <a:r>
              <a:rPr lang="en-US" sz="2000" dirty="0">
                <a:solidFill>
                  <a:srgbClr val="00B050"/>
                </a:solidFill>
              </a:rPr>
              <a:t>Green Marker </a:t>
            </a:r>
            <a:r>
              <a:rPr lang="en-US" sz="2000" dirty="0"/>
              <a:t>= Successful Launch </a:t>
            </a:r>
          </a:p>
          <a:p>
            <a:pPr>
              <a:spcBef>
                <a:spcPts val="1400"/>
              </a:spcBef>
            </a:pPr>
            <a:r>
              <a:rPr lang="en-US" sz="2000" dirty="0">
                <a:solidFill>
                  <a:srgbClr val="FF0000"/>
                </a:solidFill>
              </a:rPr>
              <a:t>Red Marker </a:t>
            </a:r>
            <a:r>
              <a:rPr lang="en-US" sz="2000" dirty="0"/>
              <a:t>= Failed Launch</a:t>
            </a:r>
          </a:p>
        </p:txBody>
      </p:sp>
      <p:pic>
        <p:nvPicPr>
          <p:cNvPr id="4" name="Picture 3" descr="Diagram&#10;&#10;Description automatically generated">
            <a:extLst>
              <a:ext uri="{FF2B5EF4-FFF2-40B4-BE49-F238E27FC236}">
                <a16:creationId xmlns:a16="http://schemas.microsoft.com/office/drawing/2014/main" id="{8F564BAE-ED57-B9FF-C9B9-16B76CA94004}"/>
              </a:ext>
            </a:extLst>
          </p:cNvPr>
          <p:cNvPicPr>
            <a:picLocks noChangeAspect="1"/>
          </p:cNvPicPr>
          <p:nvPr/>
        </p:nvPicPr>
        <p:blipFill>
          <a:blip r:embed="rId2"/>
          <a:stretch>
            <a:fillRect/>
          </a:stretch>
        </p:blipFill>
        <p:spPr>
          <a:xfrm>
            <a:off x="5125323" y="841248"/>
            <a:ext cx="6473729" cy="5276088"/>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9695688" y="6356350"/>
            <a:ext cx="2121408"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37</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2395978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12">
            <a:extLst>
              <a:ext uri="{FF2B5EF4-FFF2-40B4-BE49-F238E27FC236}">
                <a16:creationId xmlns:a16="http://schemas.microsoft.com/office/drawing/2014/main" id="{0288C6B4-AFC3-407F-A595-EFFD38D4C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Freeform: Shape 14">
            <a:extLst>
              <a:ext uri="{FF2B5EF4-FFF2-40B4-BE49-F238E27FC236}">
                <a16:creationId xmlns:a16="http://schemas.microsoft.com/office/drawing/2014/main" id="{CF236821-17FE-429B-8D2C-08E13A64EA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Freeform: Shape 16">
            <a:extLst>
              <a:ext uri="{FF2B5EF4-FFF2-40B4-BE49-F238E27FC236}">
                <a16:creationId xmlns:a16="http://schemas.microsoft.com/office/drawing/2014/main" id="{C0BDBCD2-E081-43AB-9119-C55465E59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371094" y="1161288"/>
            <a:ext cx="3438144" cy="123901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800" kern="1200">
                <a:solidFill>
                  <a:schemeClr val="tx1"/>
                </a:solidFill>
                <a:latin typeface="+mj-lt"/>
                <a:ea typeface="+mj-ea"/>
                <a:cs typeface="+mj-cs"/>
              </a:rPr>
              <a:t>Distance From The Launch Site </a:t>
            </a:r>
          </a:p>
        </p:txBody>
      </p:sp>
      <p:sp>
        <p:nvSpPr>
          <p:cNvPr id="14" name="Rectangle 18">
            <a:extLst>
              <a:ext uri="{FF2B5EF4-FFF2-40B4-BE49-F238E27FC236}">
                <a16:creationId xmlns:a16="http://schemas.microsoft.com/office/drawing/2014/main" id="{98E79BE4-34FE-485A-98A5-92CE8F7C4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26546"/>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6" name="Rectangle 20">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5893" y="2443480"/>
            <a:ext cx="33832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371094" y="2718054"/>
            <a:ext cx="3438906" cy="3207258"/>
          </a:xfrm>
          <a:prstGeom prst="rect">
            <a:avLst/>
          </a:prstGeom>
        </p:spPr>
        <p:txBody>
          <a:bodyPr vert="horz" lIns="91440" tIns="45720" rIns="91440" bIns="45720" rtlCol="0" anchor="t">
            <a:normAutofit/>
          </a:bodyPr>
          <a:lstStyle/>
          <a:p>
            <a:pPr>
              <a:spcBef>
                <a:spcPts val="1400"/>
              </a:spcBef>
            </a:pPr>
            <a:endParaRPr lang="en-US" sz="1700" dirty="0"/>
          </a:p>
          <a:p>
            <a:pPr>
              <a:spcBef>
                <a:spcPts val="1400"/>
              </a:spcBef>
            </a:pPr>
            <a:r>
              <a:rPr lang="en-US" sz="2000" dirty="0"/>
              <a:t>From the visual analysis of the launch site CCAFS SLC – 40 we observe that it is 0.90 KM from the coastline</a:t>
            </a:r>
          </a:p>
          <a:p>
            <a:pPr>
              <a:spcBef>
                <a:spcPts val="1400"/>
              </a:spcBef>
            </a:pPr>
            <a:endParaRPr lang="en-US" sz="1700" dirty="0"/>
          </a:p>
        </p:txBody>
      </p:sp>
      <p:pic>
        <p:nvPicPr>
          <p:cNvPr id="7" name="Picture 6">
            <a:extLst>
              <a:ext uri="{FF2B5EF4-FFF2-40B4-BE49-F238E27FC236}">
                <a16:creationId xmlns:a16="http://schemas.microsoft.com/office/drawing/2014/main" id="{8D974B1F-2C1B-99B9-B47F-C1D7495B475D}"/>
              </a:ext>
            </a:extLst>
          </p:cNvPr>
          <p:cNvPicPr>
            <a:picLocks noChangeAspect="1"/>
          </p:cNvPicPr>
          <p:nvPr/>
        </p:nvPicPr>
        <p:blipFill>
          <a:blip r:embed="rId2"/>
          <a:stretch>
            <a:fillRect/>
          </a:stretch>
        </p:blipFill>
        <p:spPr>
          <a:xfrm>
            <a:off x="4901184" y="2443480"/>
            <a:ext cx="6922008" cy="3218733"/>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9695688" y="6356350"/>
            <a:ext cx="2121408"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38</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2324990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23">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3" name="Rectangle 25">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27">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29">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1">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Freeform: Shape 33">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0" name="Rectangle 35">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466722" y="586855"/>
            <a:ext cx="3201366" cy="338749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r">
              <a:spcAft>
                <a:spcPts val="600"/>
              </a:spcAft>
            </a:pPr>
            <a:r>
              <a:rPr lang="en-US" kern="1200">
                <a:solidFill>
                  <a:srgbClr val="FFFFFF"/>
                </a:solidFill>
                <a:latin typeface="+mj-lt"/>
                <a:ea typeface="+mj-ea"/>
                <a:cs typeface="+mj-cs"/>
              </a:rPr>
              <a:t>Introduction</a:t>
            </a: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4810259" y="649480"/>
            <a:ext cx="6555347" cy="5546047"/>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buFont typeface="Arial" panose="020B0604020202020204" pitchFamily="34" charset="0"/>
              <a:buChar char="•"/>
            </a:pPr>
            <a:r>
              <a:rPr lang="en-US" sz="1600" b="1">
                <a:solidFill>
                  <a:schemeClr val="tx1"/>
                </a:solidFill>
                <a:latin typeface="+mn-lt"/>
              </a:rPr>
              <a:t>Project background and context</a:t>
            </a:r>
          </a:p>
          <a:p>
            <a:pPr fontAlgn="ctr">
              <a:spcBef>
                <a:spcPts val="0"/>
              </a:spcBef>
              <a:spcAft>
                <a:spcPts val="0"/>
              </a:spcAft>
              <a:buFont typeface="Arial" panose="020B0604020202020204" pitchFamily="34" charset="0"/>
              <a:buChar char="•"/>
            </a:pPr>
            <a:r>
              <a:rPr lang="en-US" sz="1600">
                <a:solidFill>
                  <a:schemeClr val="tx1"/>
                </a:solidFill>
                <a:effectLst/>
                <a:latin typeface="+mn-lt"/>
              </a:rPr>
              <a:t>The commercial space age is here, companies are making space travel affordable for everyone. Virgin Galactic is providing suborbital spaceflights. Rocket Lab is a small satellite provider. Blue Origin manufactures sub-orbital and orbital reusable rockets. Perhaps the most successful is SpaceX. SpaceX’s accomplishments include Sending spacecraft to the International Space Station. Starlink, a satellite internet constellation providing satellite Internet access. Sending manned missions to Space.</a:t>
            </a:r>
          </a:p>
          <a:p>
            <a:pPr fontAlgn="ctr">
              <a:spcBef>
                <a:spcPts val="0"/>
              </a:spcBef>
              <a:spcAft>
                <a:spcPts val="0"/>
              </a:spcAft>
              <a:buFont typeface="Arial" panose="020B0604020202020204" pitchFamily="34" charset="0"/>
              <a:buChar char="•"/>
            </a:pPr>
            <a:r>
              <a:rPr lang="en-US" sz="1600">
                <a:solidFill>
                  <a:schemeClr val="tx1"/>
                </a:solidFill>
                <a:effectLst/>
                <a:latin typeface="+mn-lt"/>
              </a:rPr>
              <a:t>One reason SpaceX can do this is the rocket launches are relatively inexpensive. SpaceX advertises Falcon 9 rocket launches on its website with a cost of 62 million dollars; other providers cost upwards of 165 million dollars each, much of the savings is because SpaceX can reuse the first stage. Therefore, if we can determine if the first stage will land, we can determine the cost of a launch.</a:t>
            </a:r>
            <a:endParaRPr lang="en-US" sz="1600">
              <a:solidFill>
                <a:schemeClr val="tx1"/>
              </a:solidFill>
              <a:latin typeface="+mn-lt"/>
            </a:endParaRPr>
          </a:p>
          <a:p>
            <a:pPr>
              <a:spcBef>
                <a:spcPts val="1400"/>
              </a:spcBef>
              <a:buFont typeface="Arial" panose="020B0604020202020204" pitchFamily="34" charset="0"/>
              <a:buChar char="•"/>
            </a:pPr>
            <a:r>
              <a:rPr lang="en-US" sz="1600" b="1">
                <a:solidFill>
                  <a:schemeClr val="tx1"/>
                </a:solidFill>
                <a:latin typeface="+mn-lt"/>
              </a:rPr>
              <a:t>Problems you want to find answers</a:t>
            </a:r>
          </a:p>
          <a:p>
            <a:pPr fontAlgn="ctr">
              <a:spcBef>
                <a:spcPts val="0"/>
              </a:spcBef>
              <a:spcAft>
                <a:spcPts val="0"/>
              </a:spcAft>
              <a:buFont typeface="Arial" panose="020B0604020202020204" pitchFamily="34" charset="0"/>
              <a:buChar char="•"/>
            </a:pPr>
            <a:r>
              <a:rPr lang="en-US" sz="1600">
                <a:solidFill>
                  <a:schemeClr val="tx1"/>
                </a:solidFill>
                <a:effectLst/>
                <a:latin typeface="+mn-lt"/>
              </a:rPr>
              <a:t>How does the weight of the payload mass affect the performance of the first stage landing?</a:t>
            </a:r>
          </a:p>
          <a:p>
            <a:pPr fontAlgn="ctr">
              <a:spcBef>
                <a:spcPts val="0"/>
              </a:spcBef>
              <a:spcAft>
                <a:spcPts val="0"/>
              </a:spcAft>
              <a:buFont typeface="Arial" panose="020B0604020202020204" pitchFamily="34" charset="0"/>
              <a:buChar char="•"/>
            </a:pPr>
            <a:r>
              <a:rPr lang="en-US" sz="1600">
                <a:solidFill>
                  <a:schemeClr val="tx1"/>
                </a:solidFill>
                <a:effectLst/>
                <a:latin typeface="+mn-lt"/>
              </a:rPr>
              <a:t>Does the location of the launch site affect the success of the landing?</a:t>
            </a:r>
          </a:p>
          <a:p>
            <a:pPr fontAlgn="ctr">
              <a:spcBef>
                <a:spcPts val="0"/>
              </a:spcBef>
              <a:spcAft>
                <a:spcPts val="0"/>
              </a:spcAft>
              <a:buFont typeface="Arial" panose="020B0604020202020204" pitchFamily="34" charset="0"/>
              <a:buChar char="•"/>
            </a:pPr>
            <a:r>
              <a:rPr lang="en-US" sz="1600">
                <a:solidFill>
                  <a:schemeClr val="tx1"/>
                </a:solidFill>
                <a:effectLst/>
                <a:latin typeface="+mn-lt"/>
              </a:rPr>
              <a:t>How many number of flights can we reuse the first stage before repeated use wears down its components and decreases reliability?</a:t>
            </a:r>
          </a:p>
          <a:p>
            <a:pPr fontAlgn="ctr">
              <a:spcBef>
                <a:spcPts val="0"/>
              </a:spcBef>
              <a:spcAft>
                <a:spcPts val="0"/>
              </a:spcAft>
              <a:buFont typeface="Arial" panose="020B0604020202020204" pitchFamily="34" charset="0"/>
              <a:buChar char="•"/>
            </a:pPr>
            <a:r>
              <a:rPr lang="en-US" sz="1600">
                <a:solidFill>
                  <a:schemeClr val="tx1"/>
                </a:solidFill>
                <a:effectLst/>
                <a:latin typeface="+mn-lt"/>
              </a:rPr>
              <a:t>How does launching rockets into different orbits affect the performance of the landing?</a:t>
            </a:r>
          </a:p>
          <a:p>
            <a:pPr>
              <a:spcBef>
                <a:spcPts val="1400"/>
              </a:spcBef>
              <a:buFont typeface="Arial" panose="020B0604020202020204" pitchFamily="34" charset="0"/>
              <a:buChar char="•"/>
            </a:pPr>
            <a:endParaRPr lang="en-US" sz="1600">
              <a:solidFill>
                <a:schemeClr val="tx1"/>
              </a:solidFill>
              <a:latin typeface="+mn-lt"/>
            </a:endParaRPr>
          </a:p>
        </p:txBody>
      </p:sp>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chemeClr val="tx1">
                    <a:lumMod val="50000"/>
                    <a:lumOff val="50000"/>
                  </a:schemeClr>
                </a:solidFill>
                <a:latin typeface="+mn-lt"/>
              </a:rPr>
              <a:pPr>
                <a:spcAft>
                  <a:spcPts val="600"/>
                </a:spcAft>
              </a:pPr>
              <a:t>4</a:t>
            </a:fld>
            <a:endParaRPr lang="en-US" sz="1100">
              <a:solidFill>
                <a:schemeClr val="tx1">
                  <a:lumMod val="50000"/>
                  <a:lumOff val="50000"/>
                </a:schemeClr>
              </a:solidFill>
              <a:latin typeface="+mn-lt"/>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8" name="Rectangle 12">
            <a:extLst>
              <a:ext uri="{FF2B5EF4-FFF2-40B4-BE49-F238E27FC236}">
                <a16:creationId xmlns:a16="http://schemas.microsoft.com/office/drawing/2014/main" id="{0288C6B4-AFC3-407F-A595-EFFD38D4C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9" name="Freeform: Shape 14">
            <a:extLst>
              <a:ext uri="{FF2B5EF4-FFF2-40B4-BE49-F238E27FC236}">
                <a16:creationId xmlns:a16="http://schemas.microsoft.com/office/drawing/2014/main" id="{CF236821-17FE-429B-8D2C-08E13A64EA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40" name="Freeform: Shape 16">
            <a:extLst>
              <a:ext uri="{FF2B5EF4-FFF2-40B4-BE49-F238E27FC236}">
                <a16:creationId xmlns:a16="http://schemas.microsoft.com/office/drawing/2014/main" id="{C0BDBCD2-E081-43AB-9119-C55465E59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371094" y="1161288"/>
            <a:ext cx="3438144" cy="123901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800" kern="1200">
                <a:solidFill>
                  <a:schemeClr val="tx1"/>
                </a:solidFill>
                <a:latin typeface="+mj-lt"/>
                <a:ea typeface="+mj-ea"/>
                <a:cs typeface="+mj-cs"/>
              </a:rPr>
              <a:t>Launch Success Count For All Sites</a:t>
            </a:r>
          </a:p>
        </p:txBody>
      </p:sp>
      <p:sp>
        <p:nvSpPr>
          <p:cNvPr id="41" name="Rectangle 18">
            <a:extLst>
              <a:ext uri="{FF2B5EF4-FFF2-40B4-BE49-F238E27FC236}">
                <a16:creationId xmlns:a16="http://schemas.microsoft.com/office/drawing/2014/main" id="{98E79BE4-34FE-485A-98A5-92CE8F7C4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26546"/>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2" name="Rectangle 20">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5893" y="2443480"/>
            <a:ext cx="33832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371094" y="2718054"/>
            <a:ext cx="3438906" cy="3207258"/>
          </a:xfrm>
          <a:prstGeom prst="rect">
            <a:avLst/>
          </a:prstGeom>
        </p:spPr>
        <p:txBody>
          <a:bodyPr vert="horz" lIns="91440" tIns="45720" rIns="91440" bIns="45720" rtlCol="0" anchor="t">
            <a:normAutofit/>
          </a:bodyPr>
          <a:lstStyle/>
          <a:p>
            <a:pPr>
              <a:spcBef>
                <a:spcPts val="1400"/>
              </a:spcBef>
            </a:pPr>
            <a:endParaRPr lang="en-US" sz="1700" dirty="0"/>
          </a:p>
          <a:p>
            <a:pPr>
              <a:spcBef>
                <a:spcPts val="1400"/>
              </a:spcBef>
            </a:pPr>
            <a:r>
              <a:rPr lang="en-US" sz="2000" dirty="0"/>
              <a:t>The </a:t>
            </a:r>
            <a:r>
              <a:rPr lang="en-US" sz="2000" dirty="0" err="1"/>
              <a:t>piechart</a:t>
            </a:r>
            <a:r>
              <a:rPr lang="en-US" sz="2000" dirty="0"/>
              <a:t> shows that from all the sites, KSC LC-39A has the most successful launches</a:t>
            </a:r>
          </a:p>
          <a:p>
            <a:pPr>
              <a:spcBef>
                <a:spcPts val="1400"/>
              </a:spcBef>
            </a:pPr>
            <a:endParaRPr lang="en-US" sz="1700" dirty="0"/>
          </a:p>
        </p:txBody>
      </p:sp>
      <p:pic>
        <p:nvPicPr>
          <p:cNvPr id="7" name="Picture 6">
            <a:extLst>
              <a:ext uri="{FF2B5EF4-FFF2-40B4-BE49-F238E27FC236}">
                <a16:creationId xmlns:a16="http://schemas.microsoft.com/office/drawing/2014/main" id="{BE83DA21-D5E0-7655-16ED-F0C9122C67F1}"/>
              </a:ext>
            </a:extLst>
          </p:cNvPr>
          <p:cNvPicPr>
            <a:picLocks noChangeAspect="1"/>
          </p:cNvPicPr>
          <p:nvPr/>
        </p:nvPicPr>
        <p:blipFill>
          <a:blip r:embed="rId2"/>
          <a:stretch>
            <a:fillRect/>
          </a:stretch>
        </p:blipFill>
        <p:spPr>
          <a:xfrm>
            <a:off x="4175066" y="2397728"/>
            <a:ext cx="7648126" cy="2390039"/>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9695688" y="6356350"/>
            <a:ext cx="2121408"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40</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7001329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12">
            <a:extLst>
              <a:ext uri="{FF2B5EF4-FFF2-40B4-BE49-F238E27FC236}">
                <a16:creationId xmlns:a16="http://schemas.microsoft.com/office/drawing/2014/main" id="{0288C6B4-AFC3-407F-A595-EFFD38D4C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3" name="Freeform: Shape 14">
            <a:extLst>
              <a:ext uri="{FF2B5EF4-FFF2-40B4-BE49-F238E27FC236}">
                <a16:creationId xmlns:a16="http://schemas.microsoft.com/office/drawing/2014/main" id="{CF236821-17FE-429B-8D2C-08E13A64EA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34" name="Freeform: Shape 16">
            <a:extLst>
              <a:ext uri="{FF2B5EF4-FFF2-40B4-BE49-F238E27FC236}">
                <a16:creationId xmlns:a16="http://schemas.microsoft.com/office/drawing/2014/main" id="{C0BDBCD2-E081-43AB-9119-C55465E59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371094" y="1161288"/>
            <a:ext cx="3438144" cy="123901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600" kern="1200" dirty="0">
                <a:solidFill>
                  <a:schemeClr val="tx1"/>
                </a:solidFill>
                <a:latin typeface="+mj-lt"/>
                <a:ea typeface="+mj-ea"/>
                <a:cs typeface="+mj-cs"/>
              </a:rPr>
              <a:t>Launch Site With Highest Launch Success Ratio</a:t>
            </a:r>
          </a:p>
        </p:txBody>
      </p:sp>
      <p:sp>
        <p:nvSpPr>
          <p:cNvPr id="35" name="Rectangle 18">
            <a:extLst>
              <a:ext uri="{FF2B5EF4-FFF2-40B4-BE49-F238E27FC236}">
                <a16:creationId xmlns:a16="http://schemas.microsoft.com/office/drawing/2014/main" id="{98E79BE4-34FE-485A-98A5-92CE8F7C4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26546"/>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6" name="Rectangle 20">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5893" y="2443480"/>
            <a:ext cx="33832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371094" y="2718054"/>
            <a:ext cx="3438906" cy="3207258"/>
          </a:xfrm>
          <a:prstGeom prst="rect">
            <a:avLst/>
          </a:prstGeom>
        </p:spPr>
        <p:txBody>
          <a:bodyPr vert="horz" lIns="91440" tIns="45720" rIns="91440" bIns="45720" rtlCol="0" anchor="t">
            <a:normAutofit/>
          </a:bodyPr>
          <a:lstStyle/>
          <a:p>
            <a:pPr>
              <a:spcBef>
                <a:spcPts val="1400"/>
              </a:spcBef>
            </a:pPr>
            <a:endParaRPr lang="en-US" sz="1700" dirty="0"/>
          </a:p>
          <a:p>
            <a:pPr>
              <a:spcBef>
                <a:spcPts val="1400"/>
              </a:spcBef>
            </a:pPr>
            <a:endParaRPr lang="en-US" sz="1700" dirty="0"/>
          </a:p>
          <a:p>
            <a:pPr>
              <a:spcBef>
                <a:spcPts val="1400"/>
              </a:spcBef>
            </a:pPr>
            <a:r>
              <a:rPr lang="en-US" sz="2000" dirty="0"/>
              <a:t>KSC LC-39A has the highest launch success rate (76.9%) with 10 successful and only 3 failed launches</a:t>
            </a:r>
          </a:p>
        </p:txBody>
      </p:sp>
      <p:pic>
        <p:nvPicPr>
          <p:cNvPr id="7" name="Picture 6">
            <a:extLst>
              <a:ext uri="{FF2B5EF4-FFF2-40B4-BE49-F238E27FC236}">
                <a16:creationId xmlns:a16="http://schemas.microsoft.com/office/drawing/2014/main" id="{00EEBE77-9DBA-5129-12EC-6A146CC17063}"/>
              </a:ext>
            </a:extLst>
          </p:cNvPr>
          <p:cNvPicPr>
            <a:picLocks noChangeAspect="1"/>
          </p:cNvPicPr>
          <p:nvPr/>
        </p:nvPicPr>
        <p:blipFill>
          <a:blip r:embed="rId2"/>
          <a:stretch>
            <a:fillRect/>
          </a:stretch>
        </p:blipFill>
        <p:spPr>
          <a:xfrm>
            <a:off x="4416235" y="2443480"/>
            <a:ext cx="7406957" cy="1944325"/>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9695688" y="6356350"/>
            <a:ext cx="2121408"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41</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18661607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16">
            <a:extLst>
              <a:ext uri="{FF2B5EF4-FFF2-40B4-BE49-F238E27FC236}">
                <a16:creationId xmlns:a16="http://schemas.microsoft.com/office/drawing/2014/main" id="{0288C6B4-AFC3-407F-A595-EFFD38D4C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4" name="Freeform: Shape 18">
            <a:extLst>
              <a:ext uri="{FF2B5EF4-FFF2-40B4-BE49-F238E27FC236}">
                <a16:creationId xmlns:a16="http://schemas.microsoft.com/office/drawing/2014/main" id="{CF236821-17FE-429B-8D2C-08E13A64EA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6" name="Freeform: Shape 20">
            <a:extLst>
              <a:ext uri="{FF2B5EF4-FFF2-40B4-BE49-F238E27FC236}">
                <a16:creationId xmlns:a16="http://schemas.microsoft.com/office/drawing/2014/main" id="{C0BDBCD2-E081-43AB-9119-C55465E59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371094" y="1161288"/>
            <a:ext cx="3438144" cy="123901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600" kern="1200">
                <a:solidFill>
                  <a:schemeClr val="tx1"/>
                </a:solidFill>
                <a:latin typeface="+mj-lt"/>
                <a:ea typeface="+mj-ea"/>
                <a:cs typeface="+mj-cs"/>
              </a:rPr>
              <a:t>Payload Mass vs Launch Outcome For All Sites</a:t>
            </a:r>
          </a:p>
        </p:txBody>
      </p:sp>
      <p:sp>
        <p:nvSpPr>
          <p:cNvPr id="27" name="Rectangle 22">
            <a:extLst>
              <a:ext uri="{FF2B5EF4-FFF2-40B4-BE49-F238E27FC236}">
                <a16:creationId xmlns:a16="http://schemas.microsoft.com/office/drawing/2014/main" id="{98E79BE4-34FE-485A-98A5-92CE8F7C4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26546"/>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8" name="Rectangle 24">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5893" y="2443480"/>
            <a:ext cx="33832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371094" y="2718054"/>
            <a:ext cx="3438906" cy="3207258"/>
          </a:xfrm>
          <a:prstGeom prst="rect">
            <a:avLst/>
          </a:prstGeom>
        </p:spPr>
        <p:txBody>
          <a:bodyPr vert="horz" lIns="91440" tIns="45720" rIns="91440" bIns="45720" rtlCol="0" anchor="t">
            <a:normAutofit/>
          </a:bodyPr>
          <a:lstStyle/>
          <a:p>
            <a:pPr>
              <a:spcBef>
                <a:spcPts val="1400"/>
              </a:spcBef>
            </a:pPr>
            <a:endParaRPr lang="en-US" sz="1700" dirty="0"/>
          </a:p>
          <a:p>
            <a:pPr>
              <a:spcBef>
                <a:spcPts val="1400"/>
              </a:spcBef>
            </a:pPr>
            <a:endParaRPr lang="en-US" sz="1700" dirty="0"/>
          </a:p>
          <a:p>
            <a:pPr>
              <a:spcBef>
                <a:spcPts val="1400"/>
              </a:spcBef>
            </a:pPr>
            <a:r>
              <a:rPr lang="en-US" sz="2000" dirty="0"/>
              <a:t>The charts show that payloads between 2000 and 5500 KG have the highest success rate</a:t>
            </a:r>
          </a:p>
          <a:p>
            <a:pPr>
              <a:spcBef>
                <a:spcPts val="1400"/>
              </a:spcBef>
            </a:pPr>
            <a:endParaRPr lang="en-US" sz="1700" dirty="0"/>
          </a:p>
        </p:txBody>
      </p:sp>
      <p:pic>
        <p:nvPicPr>
          <p:cNvPr id="7" name="Picture 6">
            <a:extLst>
              <a:ext uri="{FF2B5EF4-FFF2-40B4-BE49-F238E27FC236}">
                <a16:creationId xmlns:a16="http://schemas.microsoft.com/office/drawing/2014/main" id="{A4F11C70-B04C-832D-6E71-9F49BA981507}"/>
              </a:ext>
            </a:extLst>
          </p:cNvPr>
          <p:cNvPicPr>
            <a:picLocks noChangeAspect="1"/>
          </p:cNvPicPr>
          <p:nvPr/>
        </p:nvPicPr>
        <p:blipFill>
          <a:blip r:embed="rId2"/>
          <a:stretch>
            <a:fillRect/>
          </a:stretch>
        </p:blipFill>
        <p:spPr>
          <a:xfrm>
            <a:off x="4901184" y="970064"/>
            <a:ext cx="6922008" cy="5018455"/>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9695688" y="6356350"/>
            <a:ext cx="2121408"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42</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2523596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0288C6B4-AFC3-407F-A595-EFFD38D4C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Freeform: Shape 15">
            <a:extLst>
              <a:ext uri="{FF2B5EF4-FFF2-40B4-BE49-F238E27FC236}">
                <a16:creationId xmlns:a16="http://schemas.microsoft.com/office/drawing/2014/main" id="{CF236821-17FE-429B-8D2C-08E13A64EA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8" name="Freeform: Shape 17">
            <a:extLst>
              <a:ext uri="{FF2B5EF4-FFF2-40B4-BE49-F238E27FC236}">
                <a16:creationId xmlns:a16="http://schemas.microsoft.com/office/drawing/2014/main" id="{C0BDBCD2-E081-43AB-9119-C55465E59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371094" y="1161288"/>
            <a:ext cx="3438144" cy="123901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800" kern="1200">
                <a:solidFill>
                  <a:schemeClr val="tx1"/>
                </a:solidFill>
                <a:latin typeface="+mj-lt"/>
                <a:ea typeface="+mj-ea"/>
                <a:cs typeface="+mj-cs"/>
              </a:rPr>
              <a:t>Classification Accuracy</a:t>
            </a:r>
          </a:p>
        </p:txBody>
      </p:sp>
      <p:sp>
        <p:nvSpPr>
          <p:cNvPr id="20" name="Rectangle 19">
            <a:extLst>
              <a:ext uri="{FF2B5EF4-FFF2-40B4-BE49-F238E27FC236}">
                <a16:creationId xmlns:a16="http://schemas.microsoft.com/office/drawing/2014/main" id="{98E79BE4-34FE-485A-98A5-92CE8F7C4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26546"/>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2" name="Rectangle 21">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5893" y="2443480"/>
            <a:ext cx="33832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371094" y="2718054"/>
            <a:ext cx="3438906" cy="3207258"/>
          </a:xfrm>
          <a:prstGeom prst="rect">
            <a:avLst/>
          </a:prstGeom>
        </p:spPr>
        <p:txBody>
          <a:bodyPr vert="horz" lIns="91440" tIns="45720" rIns="91440" bIns="45720" rtlCol="0" anchor="t">
            <a:normAutofit/>
          </a:bodyPr>
          <a:lstStyle/>
          <a:p>
            <a:pPr>
              <a:spcBef>
                <a:spcPts val="1400"/>
              </a:spcBef>
            </a:pPr>
            <a:endParaRPr lang="en-US" sz="1700" dirty="0"/>
          </a:p>
          <a:p>
            <a:pPr>
              <a:spcBef>
                <a:spcPts val="1400"/>
              </a:spcBef>
            </a:pPr>
            <a:r>
              <a:rPr lang="en-US" sz="2000" dirty="0"/>
              <a:t>Based on the bar chart the tree model has the highest classification accuracy</a:t>
            </a:r>
          </a:p>
        </p:txBody>
      </p:sp>
      <p:pic>
        <p:nvPicPr>
          <p:cNvPr id="7" name="Picture 6">
            <a:extLst>
              <a:ext uri="{FF2B5EF4-FFF2-40B4-BE49-F238E27FC236}">
                <a16:creationId xmlns:a16="http://schemas.microsoft.com/office/drawing/2014/main" id="{50DB3F02-3B1F-7BEB-CF5B-349B9AF14776}"/>
              </a:ext>
            </a:extLst>
          </p:cNvPr>
          <p:cNvPicPr>
            <a:picLocks noChangeAspect="1"/>
          </p:cNvPicPr>
          <p:nvPr/>
        </p:nvPicPr>
        <p:blipFill>
          <a:blip r:embed="rId2"/>
          <a:stretch>
            <a:fillRect/>
          </a:stretch>
        </p:blipFill>
        <p:spPr>
          <a:xfrm>
            <a:off x="4901184" y="918149"/>
            <a:ext cx="6922008" cy="5122286"/>
          </a:xfrm>
          <a:prstGeom prst="rect">
            <a:avLst/>
          </a:prstGeom>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9695688" y="6356350"/>
            <a:ext cx="2121408"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44</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24594460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0288C6B4-AFC3-407F-A595-EFFD38D4C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9" name="Freeform: Shape 18">
            <a:extLst>
              <a:ext uri="{FF2B5EF4-FFF2-40B4-BE49-F238E27FC236}">
                <a16:creationId xmlns:a16="http://schemas.microsoft.com/office/drawing/2014/main" id="{CF236821-17FE-429B-8D2C-08E13A64EA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1" name="Freeform: Shape 20">
            <a:extLst>
              <a:ext uri="{FF2B5EF4-FFF2-40B4-BE49-F238E27FC236}">
                <a16:creationId xmlns:a16="http://schemas.microsoft.com/office/drawing/2014/main" id="{C0BDBCD2-E081-43AB-9119-C55465E59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371094" y="1161288"/>
            <a:ext cx="3438144" cy="123901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800" kern="1200" dirty="0">
                <a:solidFill>
                  <a:schemeClr val="tx1"/>
                </a:solidFill>
                <a:latin typeface="+mj-lt"/>
                <a:ea typeface="+mj-ea"/>
                <a:cs typeface="+mj-cs"/>
              </a:rPr>
              <a:t>Confusion Matrix</a:t>
            </a:r>
          </a:p>
        </p:txBody>
      </p:sp>
      <p:sp>
        <p:nvSpPr>
          <p:cNvPr id="23" name="Rectangle 22">
            <a:extLst>
              <a:ext uri="{FF2B5EF4-FFF2-40B4-BE49-F238E27FC236}">
                <a16:creationId xmlns:a16="http://schemas.microsoft.com/office/drawing/2014/main" id="{98E79BE4-34FE-485A-98A5-92CE8F7C4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26546"/>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5" name="Rectangle 24">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5893" y="2443480"/>
            <a:ext cx="33832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371094" y="2718054"/>
            <a:ext cx="3438906" cy="3207258"/>
          </a:xfrm>
          <a:prstGeom prst="rect">
            <a:avLst/>
          </a:prstGeom>
        </p:spPr>
        <p:txBody>
          <a:bodyPr vert="horz" lIns="91440" tIns="45720" rIns="91440" bIns="45720" rtlCol="0" anchor="t">
            <a:normAutofit/>
          </a:bodyPr>
          <a:lstStyle/>
          <a:p>
            <a:pPr>
              <a:spcBef>
                <a:spcPts val="1400"/>
              </a:spcBef>
            </a:pPr>
            <a:endParaRPr lang="en-US" sz="1700" dirty="0"/>
          </a:p>
          <a:p>
            <a:pPr>
              <a:spcBef>
                <a:spcPts val="1400"/>
              </a:spcBef>
            </a:pPr>
            <a:r>
              <a:rPr lang="en-US" sz="2000" dirty="0"/>
              <a:t>The model for the decision tree classifier shows its accuracy by the number of true positive and true negative compared to the false ones</a:t>
            </a:r>
          </a:p>
        </p:txBody>
      </p:sp>
      <p:pic>
        <p:nvPicPr>
          <p:cNvPr id="12" name="Picture 11">
            <a:extLst>
              <a:ext uri="{FF2B5EF4-FFF2-40B4-BE49-F238E27FC236}">
                <a16:creationId xmlns:a16="http://schemas.microsoft.com/office/drawing/2014/main" id="{CC79E90B-5252-C55A-A286-1487F67CDC20}"/>
              </a:ext>
            </a:extLst>
          </p:cNvPr>
          <p:cNvPicPr>
            <a:picLocks noChangeAspect="1"/>
          </p:cNvPicPr>
          <p:nvPr/>
        </p:nvPicPr>
        <p:blipFill>
          <a:blip r:embed="rId2"/>
          <a:stretch>
            <a:fillRect/>
          </a:stretch>
        </p:blipFill>
        <p:spPr>
          <a:xfrm>
            <a:off x="4936157" y="841248"/>
            <a:ext cx="6852061" cy="5276088"/>
          </a:xfrm>
          <a:prstGeom prst="rect">
            <a:avLst/>
          </a:prstGeom>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9695688" y="6356350"/>
            <a:ext cx="2121408"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45</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36450342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2" name="Picture 11">
            <a:extLst>
              <a:ext uri="{FF2B5EF4-FFF2-40B4-BE49-F238E27FC236}">
                <a16:creationId xmlns:a16="http://schemas.microsoft.com/office/drawing/2014/main" id="{71DD475E-2E86-053B-DD7A-6CC026C0FE4D}"/>
              </a:ext>
            </a:extLst>
          </p:cNvPr>
          <p:cNvPicPr>
            <a:picLocks noChangeAspect="1"/>
          </p:cNvPicPr>
          <p:nvPr/>
        </p:nvPicPr>
        <p:blipFill rotWithShape="1">
          <a:blip r:embed="rId2">
            <a:duotone>
              <a:schemeClr val="bg2">
                <a:shade val="45000"/>
                <a:satMod val="135000"/>
              </a:schemeClr>
              <a:prstClr val="white"/>
            </a:duotone>
          </a:blip>
          <a:srcRect/>
          <a:stretch/>
        </p:blipFill>
        <p:spPr>
          <a:xfrm>
            <a:off x="20" y="10"/>
            <a:ext cx="12191980" cy="6857990"/>
          </a:xfrm>
          <a:prstGeom prst="rect">
            <a:avLst/>
          </a:prstGeom>
        </p:spPr>
      </p:pic>
      <p:sp>
        <p:nvSpPr>
          <p:cNvPr id="33" name="Rectangle 15">
            <a:extLst>
              <a:ext uri="{FF2B5EF4-FFF2-40B4-BE49-F238E27FC236}">
                <a16:creationId xmlns:a16="http://schemas.microsoft.com/office/drawing/2014/main" id="{B50AB553-2A96-4A92-96F2-93548E096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10000">
                <a:schemeClr val="bg2">
                  <a:alpha val="68000"/>
                </a:schemeClr>
              </a:gs>
              <a:gs pos="85000">
                <a:schemeClr val="bg2">
                  <a:alpha val="97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a:solidFill>
                  <a:schemeClr val="tx1"/>
                </a:solidFill>
                <a:latin typeface="+mj-lt"/>
                <a:ea typeface="+mj-ea"/>
                <a:cs typeface="+mj-cs"/>
              </a:rPr>
              <a:t>Conclusions</a:t>
            </a:r>
          </a:p>
        </p:txBody>
      </p:sp>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5075537C-CA84-1446-933C-8E9D027F9201}" type="slidenum">
              <a:rPr lang="en-US" sz="1200" smtClean="0">
                <a:solidFill>
                  <a:prstClr val="black">
                    <a:tint val="75000"/>
                  </a:prstClr>
                </a:solidFill>
                <a:latin typeface="Calibri" panose="020F0502020204030204"/>
              </a:rPr>
              <a:pPr>
                <a:spcAft>
                  <a:spcPts val="600"/>
                </a:spcAft>
                <a:defRPr/>
              </a:pPr>
              <a:t>46</a:t>
            </a:fld>
            <a:endParaRPr lang="en-US" sz="1200">
              <a:solidFill>
                <a:prstClr val="black">
                  <a:tint val="75000"/>
                </a:prstClr>
              </a:solidFill>
              <a:latin typeface="Calibri" panose="020F0502020204030204"/>
            </a:endParaRPr>
          </a:p>
        </p:txBody>
      </p:sp>
      <p:graphicFrame>
        <p:nvGraphicFramePr>
          <p:cNvPr id="34" name="Content Placeholder 3">
            <a:extLst>
              <a:ext uri="{FF2B5EF4-FFF2-40B4-BE49-F238E27FC236}">
                <a16:creationId xmlns:a16="http://schemas.microsoft.com/office/drawing/2014/main" id="{6706B593-A943-0585-5F50-B2F311453778}"/>
              </a:ext>
            </a:extLst>
          </p:cNvPr>
          <p:cNvGraphicFramePr>
            <a:graphicFrameLocks noGrp="1"/>
          </p:cNvGraphicFramePr>
          <p:nvPr>
            <p:ph sz="half" idx="4294967295"/>
            <p:extLst>
              <p:ext uri="{D42A27DB-BD31-4B8C-83A1-F6EECF244321}">
                <p14:modId xmlns:p14="http://schemas.microsoft.com/office/powerpoint/2010/main" val="411562285"/>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63012361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679B7618-43DA-0E75-17C3-48F43CAC74A5}"/>
              </a:ext>
            </a:extLst>
          </p:cNvPr>
          <p:cNvPicPr>
            <a:picLocks noChangeAspect="1"/>
          </p:cNvPicPr>
          <p:nvPr/>
        </p:nvPicPr>
        <p:blipFill rotWithShape="1">
          <a:blip r:embed="rId3">
            <a:duotone>
              <a:schemeClr val="bg2">
                <a:shade val="45000"/>
                <a:satMod val="135000"/>
              </a:schemeClr>
              <a:prstClr val="white"/>
            </a:duotone>
          </a:blip>
          <a:srcRect/>
          <a:stretch/>
        </p:blipFill>
        <p:spPr>
          <a:xfrm>
            <a:off x="20" y="10"/>
            <a:ext cx="12191980" cy="6857990"/>
          </a:xfrm>
          <a:prstGeom prst="rect">
            <a:avLst/>
          </a:prstGeom>
        </p:spPr>
      </p:pic>
      <p:sp>
        <p:nvSpPr>
          <p:cNvPr id="17" name="Rectangle 16">
            <a:extLst>
              <a:ext uri="{FF2B5EF4-FFF2-40B4-BE49-F238E27FC236}">
                <a16:creationId xmlns:a16="http://schemas.microsoft.com/office/drawing/2014/main" id="{B50AB553-2A96-4A92-96F2-93548E096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10000">
                <a:schemeClr val="bg2">
                  <a:alpha val="68000"/>
                </a:schemeClr>
              </a:gs>
              <a:gs pos="85000">
                <a:schemeClr val="bg2">
                  <a:alpha val="97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a:solidFill>
                  <a:schemeClr val="tx1"/>
                </a:solidFill>
                <a:latin typeface="+mj-lt"/>
                <a:ea typeface="+mj-ea"/>
                <a:cs typeface="+mj-cs"/>
              </a:rPr>
              <a:t>Appendix</a:t>
            </a:r>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838200" y="1825625"/>
            <a:ext cx="10515600" cy="4351338"/>
          </a:xfrm>
          <a:prstGeom prst="rect">
            <a:avLst/>
          </a:prstGeom>
        </p:spPr>
        <p:txBody>
          <a:bodyPr vert="horz" lIns="91440" tIns="45720" rIns="91440" bIns="45720" rtlCol="0">
            <a:normAutofit/>
          </a:bodyPr>
          <a:lstStyle/>
          <a:p>
            <a:pPr>
              <a:spcBef>
                <a:spcPts val="1400"/>
              </a:spcBef>
            </a:pPr>
            <a:r>
              <a:rPr lang="en-US">
                <a:effectLst/>
              </a:rPr>
              <a:t>Limitations: Our analysis was limited to data available and may not fully capture all factors that could affect rocket price launch and if SpaceX will reuse the first stage</a:t>
            </a:r>
          </a:p>
          <a:p>
            <a:pPr>
              <a:spcBef>
                <a:spcPts val="1400"/>
              </a:spcBef>
            </a:pPr>
            <a:r>
              <a:rPr lang="en-US"/>
              <a:t>Folium did not show maps on GitHub</a:t>
            </a:r>
          </a:p>
          <a:p>
            <a:pPr lvl="1">
              <a:spcBef>
                <a:spcPts val="1400"/>
              </a:spcBef>
            </a:pPr>
            <a:r>
              <a:rPr lang="en-US"/>
              <a:t>Screenshots were shared</a:t>
            </a:r>
          </a:p>
          <a:p>
            <a:pPr>
              <a:spcBef>
                <a:spcPts val="1400"/>
              </a:spcBef>
            </a:pPr>
            <a:r>
              <a:rPr lang="en-US"/>
              <a:t>For a more detailed overview of the complete process of this project please visit my GitHub at your most convenient leisure </a:t>
            </a:r>
          </a:p>
          <a:p>
            <a:pPr>
              <a:spcBef>
                <a:spcPts val="1400"/>
              </a:spcBef>
            </a:pPr>
            <a:r>
              <a:rPr lang="en-US">
                <a:hlinkClick r:id="rId4"/>
              </a:rPr>
              <a:t>JBravo805/Applied-Data-Science-Capstone (github.com)</a:t>
            </a:r>
            <a:endParaRPr lang="en-US"/>
          </a:p>
        </p:txBody>
      </p:sp>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5075537C-CA84-1446-933C-8E9D027F9201}" type="slidenum">
              <a:rPr lang="en-US" sz="1200" smtClean="0">
                <a:solidFill>
                  <a:prstClr val="black">
                    <a:tint val="75000"/>
                  </a:prstClr>
                </a:solidFill>
                <a:latin typeface="Calibri" panose="020F0502020204030204"/>
              </a:rPr>
              <a:pPr>
                <a:spcAft>
                  <a:spcPts val="600"/>
                </a:spcAft>
                <a:defRPr/>
              </a:pPr>
              <a:t>47</a:t>
            </a:fld>
            <a:endParaRPr lang="en-US" sz="1200">
              <a:solidFill>
                <a:prstClr val="black">
                  <a:tint val="75000"/>
                </a:prstClr>
              </a:solidFill>
              <a:latin typeface="Calibri" panose="020F0502020204030204"/>
            </a:endParaRPr>
          </a:p>
        </p:txBody>
      </p:sp>
    </p:spTree>
    <p:extLst>
      <p:ext uri="{BB962C8B-B14F-4D97-AF65-F5344CB8AC3E}">
        <p14:creationId xmlns:p14="http://schemas.microsoft.com/office/powerpoint/2010/main" val="341000852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5" name="Rectangle 1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6" name="Rectangle 1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2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2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2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Freeform: Shape 2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1" name="Rectangle 2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466722" y="586855"/>
            <a:ext cx="3201366" cy="338749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r">
              <a:spcAft>
                <a:spcPts val="600"/>
              </a:spcAft>
            </a:pPr>
            <a:r>
              <a:rPr lang="en-US" kern="1200">
                <a:solidFill>
                  <a:srgbClr val="FFFFFF"/>
                </a:solidFill>
                <a:latin typeface="+mj-lt"/>
                <a:ea typeface="+mj-ea"/>
                <a:cs typeface="+mj-cs"/>
              </a:rPr>
              <a:t>Methodology</a:t>
            </a:r>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4367695" y="586855"/>
            <a:ext cx="6997911" cy="659460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a:spcBef>
                <a:spcPts val="1400"/>
              </a:spcBef>
              <a:buFont typeface="Arial" panose="020B0604020202020204" pitchFamily="34" charset="0"/>
              <a:buChar char="•"/>
            </a:pPr>
            <a:r>
              <a:rPr lang="en-US" sz="1700" b="1" dirty="0">
                <a:solidFill>
                  <a:schemeClr val="tx1"/>
                </a:solidFill>
                <a:latin typeface="+mn-lt"/>
              </a:rPr>
              <a:t>Executive Summary</a:t>
            </a:r>
          </a:p>
          <a:p>
            <a:pPr>
              <a:spcBef>
                <a:spcPts val="1400"/>
              </a:spcBef>
              <a:buFont typeface="Arial" panose="020B0604020202020204" pitchFamily="34" charset="0"/>
              <a:buChar char="•"/>
            </a:pPr>
            <a:r>
              <a:rPr lang="en-US" sz="1700" b="1" dirty="0">
                <a:solidFill>
                  <a:schemeClr val="tx1"/>
                </a:solidFill>
                <a:latin typeface="+mn-lt"/>
              </a:rPr>
              <a:t>Data collection methodology</a:t>
            </a:r>
            <a:r>
              <a:rPr lang="en-US" sz="1700" dirty="0">
                <a:solidFill>
                  <a:schemeClr val="tx1"/>
                </a:solidFill>
                <a:latin typeface="+mn-lt"/>
              </a:rPr>
              <a:t>:</a:t>
            </a:r>
          </a:p>
          <a:p>
            <a:pPr lvl="1">
              <a:spcBef>
                <a:spcPts val="1400"/>
              </a:spcBef>
              <a:buFont typeface="Arial" panose="020B0604020202020204" pitchFamily="34" charset="0"/>
              <a:buChar char="•"/>
            </a:pPr>
            <a:r>
              <a:rPr lang="en-US" sz="1700" dirty="0">
                <a:solidFill>
                  <a:schemeClr val="tx1"/>
                </a:solidFill>
                <a:latin typeface="+mn-lt"/>
              </a:rPr>
              <a:t>SpaceX API</a:t>
            </a:r>
          </a:p>
          <a:p>
            <a:pPr lvl="1">
              <a:spcBef>
                <a:spcPts val="1400"/>
              </a:spcBef>
              <a:buFont typeface="Arial" panose="020B0604020202020204" pitchFamily="34" charset="0"/>
              <a:buChar char="•"/>
            </a:pPr>
            <a:r>
              <a:rPr lang="en-US" sz="1700" dirty="0">
                <a:solidFill>
                  <a:schemeClr val="tx1"/>
                </a:solidFill>
                <a:latin typeface="+mn-lt"/>
              </a:rPr>
              <a:t>Web scraping Falcon 9 and Falcon Heavy Launches from Wikipedia</a:t>
            </a:r>
          </a:p>
          <a:p>
            <a:pPr>
              <a:spcBef>
                <a:spcPts val="1400"/>
              </a:spcBef>
              <a:buFont typeface="Arial" panose="020B0604020202020204" pitchFamily="34" charset="0"/>
              <a:buChar char="•"/>
            </a:pPr>
            <a:r>
              <a:rPr lang="en-US" sz="1700" dirty="0">
                <a:solidFill>
                  <a:schemeClr val="tx1"/>
                </a:solidFill>
                <a:latin typeface="+mn-lt"/>
              </a:rPr>
              <a:t>Perform data wrangling</a:t>
            </a:r>
          </a:p>
          <a:p>
            <a:pPr lvl="1">
              <a:spcBef>
                <a:spcPts val="1400"/>
              </a:spcBef>
              <a:buFont typeface="Arial" panose="020B0604020202020204" pitchFamily="34" charset="0"/>
              <a:buChar char="•"/>
            </a:pPr>
            <a:r>
              <a:rPr lang="en-US" sz="1700" dirty="0">
                <a:solidFill>
                  <a:schemeClr val="tx1"/>
                </a:solidFill>
                <a:latin typeface="+mn-lt"/>
              </a:rPr>
              <a:t>Dealing with missing values</a:t>
            </a:r>
          </a:p>
          <a:p>
            <a:pPr lvl="1">
              <a:spcBef>
                <a:spcPts val="1400"/>
              </a:spcBef>
              <a:buFont typeface="Arial" panose="020B0604020202020204" pitchFamily="34" charset="0"/>
              <a:buChar char="•"/>
            </a:pPr>
            <a:r>
              <a:rPr lang="en-US" sz="1700" dirty="0">
                <a:solidFill>
                  <a:schemeClr val="tx1"/>
                </a:solidFill>
                <a:latin typeface="+mn-lt"/>
              </a:rPr>
              <a:t>Calculate the number and occurrence of mission outcome per orbit type</a:t>
            </a:r>
          </a:p>
          <a:p>
            <a:pPr>
              <a:spcBef>
                <a:spcPts val="1400"/>
              </a:spcBef>
              <a:buFont typeface="Arial" panose="020B0604020202020204" pitchFamily="34" charset="0"/>
              <a:buChar char="•"/>
            </a:pPr>
            <a:r>
              <a:rPr lang="en-US" sz="1700" dirty="0">
                <a:solidFill>
                  <a:schemeClr val="tx1"/>
                </a:solidFill>
                <a:latin typeface="+mn-lt"/>
              </a:rPr>
              <a:t>Perform exploratory data analysis (EDA) using visualization and SQL</a:t>
            </a:r>
          </a:p>
          <a:p>
            <a:pPr>
              <a:spcBef>
                <a:spcPts val="1400"/>
              </a:spcBef>
              <a:buFont typeface="Arial" panose="020B0604020202020204" pitchFamily="34" charset="0"/>
              <a:buChar char="•"/>
            </a:pPr>
            <a:r>
              <a:rPr lang="en-US" sz="1700" dirty="0">
                <a:solidFill>
                  <a:schemeClr val="tx1"/>
                </a:solidFill>
                <a:latin typeface="+mn-lt"/>
              </a:rPr>
              <a:t>Perform interactive visual analytics using Folium and </a:t>
            </a:r>
            <a:r>
              <a:rPr lang="en-US" sz="1700" dirty="0" err="1">
                <a:solidFill>
                  <a:schemeClr val="tx1"/>
                </a:solidFill>
                <a:latin typeface="+mn-lt"/>
              </a:rPr>
              <a:t>Plotly</a:t>
            </a:r>
            <a:r>
              <a:rPr lang="en-US" sz="1700" dirty="0">
                <a:solidFill>
                  <a:schemeClr val="tx1"/>
                </a:solidFill>
                <a:latin typeface="+mn-lt"/>
              </a:rPr>
              <a:t> Dash</a:t>
            </a:r>
          </a:p>
          <a:p>
            <a:pPr>
              <a:spcBef>
                <a:spcPts val="1400"/>
              </a:spcBef>
              <a:buFont typeface="Arial" panose="020B0604020202020204" pitchFamily="34" charset="0"/>
              <a:buChar char="•"/>
            </a:pPr>
            <a:r>
              <a:rPr lang="en-US" sz="1700" dirty="0">
                <a:solidFill>
                  <a:schemeClr val="tx1"/>
                </a:solidFill>
                <a:latin typeface="+mn-lt"/>
              </a:rPr>
              <a:t>Perform predictive analysis using classification models</a:t>
            </a:r>
          </a:p>
          <a:p>
            <a:pPr lvl="1">
              <a:spcBef>
                <a:spcPts val="1400"/>
              </a:spcBef>
              <a:buFont typeface="Arial" panose="020B0604020202020204" pitchFamily="34" charset="0"/>
              <a:buChar char="•"/>
            </a:pPr>
            <a:r>
              <a:rPr lang="en-US" sz="1700" dirty="0">
                <a:solidFill>
                  <a:schemeClr val="tx1"/>
                </a:solidFill>
                <a:latin typeface="+mn-lt"/>
              </a:rPr>
              <a:t>How to build, tune, evaluate classification models</a:t>
            </a:r>
          </a:p>
          <a:p>
            <a:pPr>
              <a:spcBef>
                <a:spcPts val="1400"/>
              </a:spcBef>
              <a:buFont typeface="Arial" panose="020B0604020202020204" pitchFamily="34" charset="0"/>
              <a:buChar char="•"/>
            </a:pPr>
            <a:endParaRPr lang="en-US" sz="1700" dirty="0">
              <a:solidFill>
                <a:schemeClr val="tx1"/>
              </a:solidFill>
              <a:latin typeface="+mn-lt"/>
            </a:endParaRPr>
          </a:p>
          <a:p>
            <a:pPr>
              <a:spcBef>
                <a:spcPts val="1400"/>
              </a:spcBef>
              <a:buFont typeface="Arial" panose="020B0604020202020204" pitchFamily="34" charset="0"/>
              <a:buChar char="•"/>
            </a:pPr>
            <a:endParaRPr lang="en-US" sz="1700" dirty="0">
              <a:solidFill>
                <a:schemeClr val="tx1"/>
              </a:solidFill>
              <a:latin typeface="+mn-lt"/>
            </a:endParaRPr>
          </a:p>
          <a:p>
            <a:pPr>
              <a:spcBef>
                <a:spcPts val="1400"/>
              </a:spcBef>
              <a:buFont typeface="Arial" panose="020B0604020202020204" pitchFamily="34" charset="0"/>
              <a:buChar char="•"/>
            </a:pPr>
            <a:endParaRPr lang="en-US" sz="1700" dirty="0">
              <a:solidFill>
                <a:schemeClr val="tx1"/>
              </a:solidFill>
              <a:latin typeface="+mn-lt"/>
            </a:endParaRPr>
          </a:p>
          <a:p>
            <a:pPr>
              <a:spcBef>
                <a:spcPts val="1400"/>
              </a:spcBef>
              <a:buFont typeface="Arial" panose="020B0604020202020204" pitchFamily="34" charset="0"/>
              <a:buChar char="•"/>
            </a:pPr>
            <a:endParaRPr lang="en-US" sz="1700" dirty="0">
              <a:solidFill>
                <a:schemeClr val="tx1"/>
              </a:solidFill>
              <a:latin typeface="+mn-lt"/>
            </a:endParaRPr>
          </a:p>
          <a:p>
            <a:pPr>
              <a:spcBef>
                <a:spcPts val="1400"/>
              </a:spcBef>
              <a:buFont typeface="Arial" panose="020B0604020202020204" pitchFamily="34" charset="0"/>
              <a:buChar char="•"/>
            </a:pPr>
            <a:endParaRPr lang="en-US" sz="1700" dirty="0">
              <a:solidFill>
                <a:schemeClr val="tx1"/>
              </a:solidFill>
              <a:latin typeface="+mn-lt"/>
            </a:endParaRPr>
          </a:p>
        </p:txBody>
      </p:sp>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chemeClr val="tx1">
                    <a:lumMod val="50000"/>
                    <a:lumOff val="50000"/>
                  </a:schemeClr>
                </a:solidFill>
                <a:latin typeface="+mn-lt"/>
              </a:rPr>
              <a:pPr>
                <a:spcAft>
                  <a:spcPts val="600"/>
                </a:spcAft>
              </a:pPr>
              <a:t>6</a:t>
            </a:fld>
            <a:endParaRPr lang="en-US" sz="1100">
              <a:solidFill>
                <a:schemeClr val="tx1">
                  <a:lumMod val="50000"/>
                  <a:lumOff val="50000"/>
                </a:schemeClr>
              </a:solidFill>
              <a:latin typeface="+mn-lt"/>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9" name="Rectangle 18">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Freeform: Shape 26">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9" name="Rectangle 28">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466722" y="586855"/>
            <a:ext cx="3201366" cy="338749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r">
              <a:spcAft>
                <a:spcPts val="600"/>
              </a:spcAft>
            </a:pPr>
            <a:r>
              <a:rPr lang="en-US" kern="1200">
                <a:solidFill>
                  <a:srgbClr val="FFFFFF"/>
                </a:solidFill>
                <a:latin typeface="+mj-lt"/>
                <a:ea typeface="+mj-ea"/>
                <a:cs typeface="+mj-cs"/>
              </a:rPr>
              <a:t>Data Collection</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810259" y="649480"/>
            <a:ext cx="6555347" cy="5546047"/>
          </a:xfrm>
          <a:prstGeom prst="rect">
            <a:avLst/>
          </a:prstGeom>
        </p:spPr>
        <p:txBody>
          <a:bodyPr vert="horz" lIns="91440" tIns="45720" rIns="91440" bIns="45720" rtlCol="0" anchor="ctr">
            <a:normAutofit/>
          </a:bodyPr>
          <a:lstStyle/>
          <a:p>
            <a:pPr>
              <a:spcBef>
                <a:spcPts val="1400"/>
              </a:spcBef>
            </a:pPr>
            <a:r>
              <a:rPr lang="en-US" sz="2000" dirty="0"/>
              <a:t>Data sets were collected by using SpaceX REST API and </a:t>
            </a:r>
            <a:r>
              <a:rPr lang="en-US" sz="2000" dirty="0" err="1"/>
              <a:t>BeautifulSoup</a:t>
            </a:r>
            <a:r>
              <a:rPr lang="en-US" sz="2000" dirty="0"/>
              <a:t> to Web scrape some HTML tables from Wikipedia. </a:t>
            </a:r>
          </a:p>
          <a:p>
            <a:pPr>
              <a:spcBef>
                <a:spcPts val="1400"/>
              </a:spcBef>
            </a:pPr>
            <a:r>
              <a:rPr lang="en-US" sz="2000" dirty="0"/>
              <a:t>Using both methodologies we were able to gather detailed information about the launches for a more detailed analysis.</a:t>
            </a:r>
          </a:p>
          <a:p>
            <a:pPr>
              <a:spcBef>
                <a:spcPts val="1400"/>
              </a:spcBef>
            </a:pPr>
            <a:r>
              <a:rPr lang="en-US" sz="2000" b="1" dirty="0"/>
              <a:t>Data Columns are obtained by using SpaceX REST API</a:t>
            </a:r>
            <a:r>
              <a:rPr lang="en-US" sz="2000" dirty="0"/>
              <a:t>: </a:t>
            </a:r>
          </a:p>
          <a:p>
            <a:pPr lvl="1">
              <a:spcBef>
                <a:spcPts val="1400"/>
              </a:spcBef>
            </a:pPr>
            <a:r>
              <a:rPr lang="en-US" sz="2000" dirty="0" err="1"/>
              <a:t>FlightNumber</a:t>
            </a:r>
            <a:r>
              <a:rPr lang="en-US" sz="2000" dirty="0"/>
              <a:t>, Date, </a:t>
            </a:r>
            <a:r>
              <a:rPr lang="en-US" sz="2000" dirty="0" err="1"/>
              <a:t>BoosterVersion</a:t>
            </a:r>
            <a:r>
              <a:rPr lang="en-US" sz="2000" dirty="0"/>
              <a:t>, </a:t>
            </a:r>
            <a:r>
              <a:rPr lang="en-US" sz="2000" dirty="0" err="1"/>
              <a:t>PayloadMass</a:t>
            </a:r>
            <a:r>
              <a:rPr lang="en-US" sz="2000" dirty="0"/>
              <a:t>, Orbit, </a:t>
            </a:r>
            <a:r>
              <a:rPr lang="en-US" sz="2000" dirty="0" err="1"/>
              <a:t>LaunchSite</a:t>
            </a:r>
            <a:r>
              <a:rPr lang="en-US" sz="2000" dirty="0"/>
              <a:t>, Outcome, Flights, </a:t>
            </a:r>
            <a:r>
              <a:rPr lang="en-US" sz="2000" dirty="0" err="1"/>
              <a:t>GridFins</a:t>
            </a:r>
            <a:r>
              <a:rPr lang="en-US" sz="2000" dirty="0"/>
              <a:t>, Reused, Legs, </a:t>
            </a:r>
            <a:r>
              <a:rPr lang="en-US" sz="2000" dirty="0" err="1"/>
              <a:t>LandingPad</a:t>
            </a:r>
            <a:r>
              <a:rPr lang="en-US" sz="2000" dirty="0"/>
              <a:t>, Block, </a:t>
            </a:r>
            <a:r>
              <a:rPr lang="en-US" sz="2000" dirty="0" err="1"/>
              <a:t>ReusedCount</a:t>
            </a:r>
            <a:r>
              <a:rPr lang="en-US" sz="2000" dirty="0"/>
              <a:t>, Serial, Longitude, Latitude </a:t>
            </a:r>
          </a:p>
          <a:p>
            <a:pPr>
              <a:spcBef>
                <a:spcPts val="1400"/>
              </a:spcBef>
            </a:pPr>
            <a:r>
              <a:rPr lang="en-US" sz="2000" b="1" dirty="0"/>
              <a:t>Data Columns are obtained by using Wikipedia Web Scraping</a:t>
            </a:r>
            <a:r>
              <a:rPr lang="en-US" sz="2000" dirty="0"/>
              <a:t>: </a:t>
            </a:r>
          </a:p>
          <a:p>
            <a:pPr lvl="1">
              <a:spcBef>
                <a:spcPts val="1400"/>
              </a:spcBef>
            </a:pPr>
            <a:r>
              <a:rPr lang="en-US" sz="2000" dirty="0"/>
              <a:t>Flight No., Launch site, Payload, </a:t>
            </a:r>
            <a:r>
              <a:rPr lang="en-US" sz="2000" dirty="0" err="1"/>
              <a:t>PayloadMass</a:t>
            </a:r>
            <a:r>
              <a:rPr lang="en-US" sz="2000" dirty="0"/>
              <a:t>, Orbit, Customer, Launch outcome, Version Booster, Booster landing, Date, Time</a:t>
            </a:r>
          </a:p>
        </p:txBody>
      </p:sp>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chemeClr val="tx1">
                    <a:lumMod val="50000"/>
                    <a:lumOff val="50000"/>
                  </a:schemeClr>
                </a:solidFill>
                <a:latin typeface="+mn-lt"/>
              </a:rPr>
              <a:pPr>
                <a:spcAft>
                  <a:spcPts val="600"/>
                </a:spcAft>
              </a:pPr>
              <a:t>7</a:t>
            </a:fld>
            <a:endParaRPr lang="en-US" sz="1100">
              <a:solidFill>
                <a:schemeClr val="tx1">
                  <a:lumMod val="50000"/>
                  <a:lumOff val="50000"/>
                </a:schemeClr>
              </a:solidFill>
              <a:latin typeface="+mn-lt"/>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355554" y="5863808"/>
            <a:ext cx="3121675" cy="549050"/>
          </a:xfrm>
          <a:prstGeom prst="rect">
            <a:avLst/>
          </a:prstGeom>
        </p:spPr>
        <p:txBody>
          <a:bodyPr vert="horz" lIns="91440" tIns="45720" rIns="91440" bIns="45720" rtlCol="0" anchor="t">
            <a:normAutofit/>
          </a:bodyPr>
          <a:lstStyle/>
          <a:p>
            <a:pPr>
              <a:lnSpc>
                <a:spcPct val="100000"/>
              </a:lnSpc>
              <a:spcBef>
                <a:spcPts val="1400"/>
              </a:spcBef>
            </a:pPr>
            <a:r>
              <a:rPr lang="en-US" sz="1600" dirty="0">
                <a:hlinkClick r:id="rId3"/>
              </a:rPr>
              <a:t>GitHub URL: Data Collection API</a:t>
            </a:r>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Data Collection – SpaceX API</a:t>
            </a:r>
            <a:endParaRPr lang="en-US" dirty="0">
              <a:solidFill>
                <a:srgbClr val="0B49CB"/>
              </a:solidFill>
              <a:latin typeface="Abadi"/>
            </a:endParaRPr>
          </a:p>
        </p:txBody>
      </p:sp>
      <p:graphicFrame>
        <p:nvGraphicFramePr>
          <p:cNvPr id="41" name="Diagram 40">
            <a:extLst>
              <a:ext uri="{FF2B5EF4-FFF2-40B4-BE49-F238E27FC236}">
                <a16:creationId xmlns:a16="http://schemas.microsoft.com/office/drawing/2014/main" id="{D40D1B9A-0764-8929-0CC9-4D2797F5DA96}"/>
              </a:ext>
            </a:extLst>
          </p:cNvPr>
          <p:cNvGraphicFramePr/>
          <p:nvPr>
            <p:extLst>
              <p:ext uri="{D42A27DB-BD31-4B8C-83A1-F6EECF244321}">
                <p14:modId xmlns:p14="http://schemas.microsoft.com/office/powerpoint/2010/main" val="753960212"/>
              </p:ext>
            </p:extLst>
          </p:nvPr>
        </p:nvGraphicFramePr>
        <p:xfrm>
          <a:off x="434731" y="719666"/>
          <a:ext cx="10515600" cy="504105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1656929" y="5251582"/>
            <a:ext cx="2945051" cy="726060"/>
          </a:xfrm>
          <a:prstGeom prst="rect">
            <a:avLst/>
          </a:prstGeom>
        </p:spPr>
        <p:txBody>
          <a:bodyPr lIns="91440" tIns="45720" rIns="91440" bIns="45720" anchor="t">
            <a:noAutofit/>
          </a:bodyPr>
          <a:lstStyle/>
          <a:p>
            <a:pPr>
              <a:lnSpc>
                <a:spcPct val="100000"/>
              </a:lnSpc>
              <a:spcBef>
                <a:spcPts val="1400"/>
              </a:spcBef>
            </a:pPr>
            <a:r>
              <a:rPr lang="en-US" sz="1600" dirty="0">
                <a:hlinkClick r:id="rId3"/>
              </a:rPr>
              <a:t>GitHub URL: Data Collection with Web Scraping</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Data Collection - Scraping</a:t>
            </a:r>
            <a:endParaRPr lang="en-US" dirty="0">
              <a:solidFill>
                <a:srgbClr val="0B49CB"/>
              </a:solidFill>
            </a:endParaRPr>
          </a:p>
        </p:txBody>
      </p:sp>
      <p:graphicFrame>
        <p:nvGraphicFramePr>
          <p:cNvPr id="20" name="Diagram 4">
            <a:extLst>
              <a:ext uri="{FF2B5EF4-FFF2-40B4-BE49-F238E27FC236}">
                <a16:creationId xmlns:a16="http://schemas.microsoft.com/office/drawing/2014/main" id="{8B99F4FD-46F9-09D0-8110-4D719562D179}"/>
              </a:ext>
            </a:extLst>
          </p:cNvPr>
          <p:cNvGraphicFramePr/>
          <p:nvPr/>
        </p:nvGraphicFramePr>
        <p:xfrm>
          <a:off x="770011" y="719666"/>
          <a:ext cx="9389989" cy="530590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5507</TotalTime>
  <Words>2944</Words>
  <Application>Microsoft Office PowerPoint</Application>
  <PresentationFormat>Widescreen</PresentationFormat>
  <Paragraphs>308</Paragraphs>
  <Slides>48</Slides>
  <Notes>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48</vt:i4>
      </vt:variant>
    </vt:vector>
  </HeadingPairs>
  <TitlesOfParts>
    <vt:vector size="54" baseType="lpstr">
      <vt:lpstr>Abadi</vt:lpstr>
      <vt:lpstr>Arial</vt:lpstr>
      <vt:lpstr>Calibri</vt:lpstr>
      <vt:lpstr>Calibri Light</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EDA with SQL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jose Romero</cp:lastModifiedBy>
  <cp:revision>199</cp:revision>
  <dcterms:created xsi:type="dcterms:W3CDTF">2021-04-29T18:58:34Z</dcterms:created>
  <dcterms:modified xsi:type="dcterms:W3CDTF">2022-12-18T21:03:26Z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